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c6b3286ce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76f9a967b4eb1"/>
  </p:sldMasterIdLst>
  <p:sldIdLst>
    <p:sldId xmlns:r="http://schemas.openxmlformats.org/officeDocument/2006/relationships" id="256" r:id="Rc407a40a3b9f4430"/>
    <p:sldId xmlns:r="http://schemas.openxmlformats.org/officeDocument/2006/relationships" id="257" r:id="R7b178eeb4e6b43cc"/>
    <p:sldId xmlns:r="http://schemas.openxmlformats.org/officeDocument/2006/relationships" id="258" r:id="Rdbc212c89e8043cc"/>
    <p:sldId xmlns:r="http://schemas.openxmlformats.org/officeDocument/2006/relationships" id="259" r:id="R9f058b4f407b446f"/>
    <p:sldId xmlns:r="http://schemas.openxmlformats.org/officeDocument/2006/relationships" id="260" r:id="R968861ccfe0a480a"/>
    <p:sldId xmlns:r="http://schemas.openxmlformats.org/officeDocument/2006/relationships" id="261" r:id="Rf54bc82ab70a48ff"/>
    <p:sldId xmlns:r="http://schemas.openxmlformats.org/officeDocument/2006/relationships" id="262" r:id="R16439c597b57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76f9a967b4eb1" /><Relationship Type="http://schemas.openxmlformats.org/officeDocument/2006/relationships/slide" Target="/ppt/slides/slide1.xml" Id="Rc407a40a3b9f4430" /><Relationship Type="http://schemas.openxmlformats.org/officeDocument/2006/relationships/slide" Target="/ppt/slides/slide2.xml" Id="R7b178eeb4e6b43cc" /><Relationship Type="http://schemas.openxmlformats.org/officeDocument/2006/relationships/slide" Target="/ppt/slides/slide3.xml" Id="Rdbc212c89e8043cc" /><Relationship Type="http://schemas.openxmlformats.org/officeDocument/2006/relationships/slide" Target="/ppt/slides/slide4.xml" Id="R9f058b4f407b446f" /><Relationship Type="http://schemas.openxmlformats.org/officeDocument/2006/relationships/slide" Target="/ppt/slides/slide5.xml" Id="R968861ccfe0a480a" /><Relationship Type="http://schemas.openxmlformats.org/officeDocument/2006/relationships/slide" Target="/ppt/slides/slide6.xml" Id="Rf54bc82ab70a48ff" /><Relationship Type="http://schemas.openxmlformats.org/officeDocument/2006/relationships/slide" Target="/ppt/slides/slide7.xml" Id="R16439c597b57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b5a10427d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4a13bd6064524" /><Relationship Type="http://schemas.openxmlformats.org/officeDocument/2006/relationships/theme" Target="/ppt/slideMasters/theme/theme1.xml" Id="R2ebffa50d9c8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4a13bd606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93b462f9b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eaca611d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269a3175f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bf4c4017c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844cf8f7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83ea8133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7cdf5cc9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GEGRA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GEGRA INVEST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11 444 337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13 364 800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GERHARD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922 336 369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GEGRA INVEST AS</a:t>
            </a:r>
          </a:p>
        </p:txBody>
      </p:sp>
    </p:spTree>
  </p:cSld>
  <p:clrMapOvr>
    <a:masterClrMapping xmlns:a="http://schemas.openxmlformats.org/drawingml/2006/main"/>
  </p:clrMapOvr>
</p:sld>
</file>