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d6d137c26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3d0a8d75a24f03"/>
  </p:sldMasterIdLst>
  <p:sldIdLst>
    <p:sldId xmlns:r="http://schemas.openxmlformats.org/officeDocument/2006/relationships" id="256" r:id="Rc3bc6fb6252e4ebb"/>
    <p:sldId xmlns:r="http://schemas.openxmlformats.org/officeDocument/2006/relationships" id="257" r:id="R050303de66404c5f"/>
    <p:sldId xmlns:r="http://schemas.openxmlformats.org/officeDocument/2006/relationships" id="258" r:id="Rf9bfa89b79b14422"/>
    <p:sldId xmlns:r="http://schemas.openxmlformats.org/officeDocument/2006/relationships" id="259" r:id="R708064b30a754b77"/>
    <p:sldId xmlns:r="http://schemas.openxmlformats.org/officeDocument/2006/relationships" id="260" r:id="R569c36d9f3a945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3d0a8d75a24f03" /><Relationship Type="http://schemas.openxmlformats.org/officeDocument/2006/relationships/slide" Target="/ppt/slides/slide1.xml" Id="Rc3bc6fb6252e4ebb" /><Relationship Type="http://schemas.openxmlformats.org/officeDocument/2006/relationships/slide" Target="/ppt/slides/slide2.xml" Id="R050303de66404c5f" /><Relationship Type="http://schemas.openxmlformats.org/officeDocument/2006/relationships/slide" Target="/ppt/slides/slide3.xml" Id="Rf9bfa89b79b14422" /><Relationship Type="http://schemas.openxmlformats.org/officeDocument/2006/relationships/slide" Target="/ppt/slides/slide4.xml" Id="R708064b30a754b77" /><Relationship Type="http://schemas.openxmlformats.org/officeDocument/2006/relationships/slide" Target="/ppt/slides/slide5.xml" Id="R569c36d9f3a945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40d8d99be45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8e3f3f89143de" /><Relationship Type="http://schemas.openxmlformats.org/officeDocument/2006/relationships/theme" Target="/ppt/slideMasters/theme/theme1.xml" Id="R8b1ff5f9632042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58e3f3f89143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d5d6eeab84b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5cf25affa49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b907aabc9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0a432e528423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944d2b4e8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HEIM KIRKELIGE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HEIM KIRKELIGE FELLESRÅD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KIRKELIGE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post.heim@kirken.no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kirken.no/heim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922 342 512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HEIM KIRKELIGE FELLESRÅD</a:t>
            </a:r>
          </a:p>
        </p:txBody>
      </p:sp>
    </p:spTree>
  </p:cSld>
  <p:clrMapOvr>
    <a:masterClrMapping xmlns:a="http://schemas.openxmlformats.org/drawingml/2006/main"/>
  </p:clrMapOvr>
</p:sld>
</file>