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21e44310e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9c8bc0e8f4a66"/>
  </p:sldMasterIdLst>
  <p:sldIdLst>
    <p:sldId xmlns:r="http://schemas.openxmlformats.org/officeDocument/2006/relationships" id="256" r:id="R391b2565192a4b16"/>
    <p:sldId xmlns:r="http://schemas.openxmlformats.org/officeDocument/2006/relationships" id="257" r:id="R332f0d0e13c841ce"/>
    <p:sldId xmlns:r="http://schemas.openxmlformats.org/officeDocument/2006/relationships" id="258" r:id="Rc04a5c775c9e42ad"/>
    <p:sldId xmlns:r="http://schemas.openxmlformats.org/officeDocument/2006/relationships" id="259" r:id="Rceb8e5dd54064604"/>
    <p:sldId xmlns:r="http://schemas.openxmlformats.org/officeDocument/2006/relationships" id="260" r:id="R2a6a53f31b2c4db6"/>
    <p:sldId xmlns:r="http://schemas.openxmlformats.org/officeDocument/2006/relationships" id="261" r:id="Re96bfb53917f4e46"/>
    <p:sldId xmlns:r="http://schemas.openxmlformats.org/officeDocument/2006/relationships" id="262" r:id="R0078e06fb538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9c8bc0e8f4a66" /><Relationship Type="http://schemas.openxmlformats.org/officeDocument/2006/relationships/slide" Target="/ppt/slides/slide1.xml" Id="R391b2565192a4b16" /><Relationship Type="http://schemas.openxmlformats.org/officeDocument/2006/relationships/slide" Target="/ppt/slides/slide2.xml" Id="R332f0d0e13c841ce" /><Relationship Type="http://schemas.openxmlformats.org/officeDocument/2006/relationships/slide" Target="/ppt/slides/slide3.xml" Id="Rc04a5c775c9e42ad" /><Relationship Type="http://schemas.openxmlformats.org/officeDocument/2006/relationships/slide" Target="/ppt/slides/slide4.xml" Id="Rceb8e5dd54064604" /><Relationship Type="http://schemas.openxmlformats.org/officeDocument/2006/relationships/slide" Target="/ppt/slides/slide5.xml" Id="R2a6a53f31b2c4db6" /><Relationship Type="http://schemas.openxmlformats.org/officeDocument/2006/relationships/slide" Target="/ppt/slides/slide6.xml" Id="Re96bfb53917f4e46" /><Relationship Type="http://schemas.openxmlformats.org/officeDocument/2006/relationships/slide" Target="/ppt/slides/slide7.xml" Id="R0078e06fb538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6b5132c71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b8d3f3af4cba" /><Relationship Type="http://schemas.openxmlformats.org/officeDocument/2006/relationships/theme" Target="/ppt/slideMasters/theme/theme1.xml" Id="R1655759d4764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ab8d3f3af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82d6742c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f9bfdd24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1b3e0e83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22bbec84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0efb9d50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5e72d9df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05804067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1 956 960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BRATTEN VIDAR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 REGNSKAP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922 346 542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