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f54f1879e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dfcbbd1b74e85"/>
  </p:sldMasterIdLst>
  <p:sldIdLst>
    <p:sldId xmlns:r="http://schemas.openxmlformats.org/officeDocument/2006/relationships" id="256" r:id="R67906e2a92664db4"/>
    <p:sldId xmlns:r="http://schemas.openxmlformats.org/officeDocument/2006/relationships" id="257" r:id="Rca279694417c4b6d"/>
    <p:sldId xmlns:r="http://schemas.openxmlformats.org/officeDocument/2006/relationships" id="258" r:id="R529a5c76eed9456a"/>
    <p:sldId xmlns:r="http://schemas.openxmlformats.org/officeDocument/2006/relationships" id="259" r:id="Rb9ec36ca4bef45ce"/>
    <p:sldId xmlns:r="http://schemas.openxmlformats.org/officeDocument/2006/relationships" id="260" r:id="Rd2b53c77a52a449e"/>
    <p:sldId xmlns:r="http://schemas.openxmlformats.org/officeDocument/2006/relationships" id="261" r:id="Rd295c7517ae04638"/>
    <p:sldId xmlns:r="http://schemas.openxmlformats.org/officeDocument/2006/relationships" id="262" r:id="Rf894e30c9fa2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dfcbbd1b74e85" /><Relationship Type="http://schemas.openxmlformats.org/officeDocument/2006/relationships/slide" Target="/ppt/slides/slide1.xml" Id="R67906e2a92664db4" /><Relationship Type="http://schemas.openxmlformats.org/officeDocument/2006/relationships/slide" Target="/ppt/slides/slide2.xml" Id="Rca279694417c4b6d" /><Relationship Type="http://schemas.openxmlformats.org/officeDocument/2006/relationships/slide" Target="/ppt/slides/slide3.xml" Id="R529a5c76eed9456a" /><Relationship Type="http://schemas.openxmlformats.org/officeDocument/2006/relationships/slide" Target="/ppt/slides/slide4.xml" Id="Rb9ec36ca4bef45ce" /><Relationship Type="http://schemas.openxmlformats.org/officeDocument/2006/relationships/slide" Target="/ppt/slides/slide5.xml" Id="Rd2b53c77a52a449e" /><Relationship Type="http://schemas.openxmlformats.org/officeDocument/2006/relationships/slide" Target="/ppt/slides/slide6.xml" Id="Rd295c7517ae04638" /><Relationship Type="http://schemas.openxmlformats.org/officeDocument/2006/relationships/slide" Target="/ppt/slides/slide7.xml" Id="Rf894e30c9fa2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4b517166a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2caa9af3f4ba4" /><Relationship Type="http://schemas.openxmlformats.org/officeDocument/2006/relationships/theme" Target="/ppt/slideMasters/theme/theme1.xml" Id="R28b4c5eb776f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2caa9af3f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ea8a1b390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0ec4893a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990bb7d9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1845a6a9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789d15634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debea0ab8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aafb84745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TØNSBERG &amp; FÆRDER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&amp; FÆRDER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TØNSBERG &amp; FÆRDER RØRSERVICE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&amp; FÆRDER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&amp; FÆRDER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&amp; FÆRDER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10 451 786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3 014 265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&amp; FÆRDER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 ALEXANDER K.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&amp; FÆRDER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Fossåsveien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alexander.k.strande@gmail.com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922 355 436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&amp; FÆRDER RØRSERVICE AS</a:t>
            </a:r>
          </a:p>
        </p:txBody>
      </p:sp>
    </p:spTree>
  </p:cSld>
  <p:clrMapOvr>
    <a:masterClrMapping xmlns:a="http://schemas.openxmlformats.org/drawingml/2006/main"/>
  </p:clrMapOvr>
</p:sld>
</file>