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af0e24dc1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adc35c3c24634"/>
  </p:sldMasterIdLst>
  <p:sldIdLst>
    <p:sldId xmlns:r="http://schemas.openxmlformats.org/officeDocument/2006/relationships" id="256" r:id="R684363b085ed47ca"/>
    <p:sldId xmlns:r="http://schemas.openxmlformats.org/officeDocument/2006/relationships" id="257" r:id="R5863f7cb116145f1"/>
    <p:sldId xmlns:r="http://schemas.openxmlformats.org/officeDocument/2006/relationships" id="258" r:id="Rf3c216bde5eb47c0"/>
    <p:sldId xmlns:r="http://schemas.openxmlformats.org/officeDocument/2006/relationships" id="259" r:id="Refd9e545ca5d401d"/>
    <p:sldId xmlns:r="http://schemas.openxmlformats.org/officeDocument/2006/relationships" id="260" r:id="R37573659be20418b"/>
    <p:sldId xmlns:r="http://schemas.openxmlformats.org/officeDocument/2006/relationships" id="261" r:id="R344e4f9af2894c30"/>
    <p:sldId xmlns:r="http://schemas.openxmlformats.org/officeDocument/2006/relationships" id="262" r:id="Raee327fec056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adc35c3c24634" /><Relationship Type="http://schemas.openxmlformats.org/officeDocument/2006/relationships/slide" Target="/ppt/slides/slide1.xml" Id="R684363b085ed47ca" /><Relationship Type="http://schemas.openxmlformats.org/officeDocument/2006/relationships/slide" Target="/ppt/slides/slide2.xml" Id="R5863f7cb116145f1" /><Relationship Type="http://schemas.openxmlformats.org/officeDocument/2006/relationships/slide" Target="/ppt/slides/slide3.xml" Id="Rf3c216bde5eb47c0" /><Relationship Type="http://schemas.openxmlformats.org/officeDocument/2006/relationships/slide" Target="/ppt/slides/slide4.xml" Id="Refd9e545ca5d401d" /><Relationship Type="http://schemas.openxmlformats.org/officeDocument/2006/relationships/slide" Target="/ppt/slides/slide5.xml" Id="R37573659be20418b" /><Relationship Type="http://schemas.openxmlformats.org/officeDocument/2006/relationships/slide" Target="/ppt/slides/slide6.xml" Id="R344e4f9af2894c30" /><Relationship Type="http://schemas.openxmlformats.org/officeDocument/2006/relationships/slide" Target="/ppt/slides/slide7.xml" Id="Raee327fec056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ec6bdc1d8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ac69e0a140af" /><Relationship Type="http://schemas.openxmlformats.org/officeDocument/2006/relationships/theme" Target="/ppt/slideMasters/theme/theme1.xml" Id="R0045eacee52e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bac69e0a1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5b23296e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67965afad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1982d3e94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26852577f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32f11d84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72418070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d51baef2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