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730dcf899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cd19e116e4c1b"/>
  </p:sldMasterIdLst>
  <p:sldIdLst>
    <p:sldId xmlns:r="http://schemas.openxmlformats.org/officeDocument/2006/relationships" id="256" r:id="Red88c1395e55472e"/>
    <p:sldId xmlns:r="http://schemas.openxmlformats.org/officeDocument/2006/relationships" id="257" r:id="R8de4b09d2f314853"/>
    <p:sldId xmlns:r="http://schemas.openxmlformats.org/officeDocument/2006/relationships" id="258" r:id="R3c44d54c63474d62"/>
    <p:sldId xmlns:r="http://schemas.openxmlformats.org/officeDocument/2006/relationships" id="259" r:id="R5016e0b15f9c4238"/>
    <p:sldId xmlns:r="http://schemas.openxmlformats.org/officeDocument/2006/relationships" id="260" r:id="R93bcbee9b71f453e"/>
    <p:sldId xmlns:r="http://schemas.openxmlformats.org/officeDocument/2006/relationships" id="261" r:id="R1bfe886ea7174ecd"/>
    <p:sldId xmlns:r="http://schemas.openxmlformats.org/officeDocument/2006/relationships" id="262" r:id="Rb8cbc3abf659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cd19e116e4c1b" /><Relationship Type="http://schemas.openxmlformats.org/officeDocument/2006/relationships/slide" Target="/ppt/slides/slide1.xml" Id="Red88c1395e55472e" /><Relationship Type="http://schemas.openxmlformats.org/officeDocument/2006/relationships/slide" Target="/ppt/slides/slide2.xml" Id="R8de4b09d2f314853" /><Relationship Type="http://schemas.openxmlformats.org/officeDocument/2006/relationships/slide" Target="/ppt/slides/slide3.xml" Id="R3c44d54c63474d62" /><Relationship Type="http://schemas.openxmlformats.org/officeDocument/2006/relationships/slide" Target="/ppt/slides/slide4.xml" Id="R5016e0b15f9c4238" /><Relationship Type="http://schemas.openxmlformats.org/officeDocument/2006/relationships/slide" Target="/ppt/slides/slide5.xml" Id="R93bcbee9b71f453e" /><Relationship Type="http://schemas.openxmlformats.org/officeDocument/2006/relationships/slide" Target="/ppt/slides/slide6.xml" Id="R1bfe886ea7174ecd" /><Relationship Type="http://schemas.openxmlformats.org/officeDocument/2006/relationships/slide" Target="/ppt/slides/slide7.xml" Id="Rb8cbc3abf659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ab03b9d8d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5de0e01fe4fa0" /><Relationship Type="http://schemas.openxmlformats.org/officeDocument/2006/relationships/theme" Target="/ppt/slideMasters/theme/theme1.xml" Id="Rc198ee7e24bd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5de0e01fe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fde480ace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13e8da121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85a779b5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a3dbeb41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faf39807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daed45d7345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fa5027405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MASKINSTYRING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MASKINSTYRING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MASKINSTYRING HOLDING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MASKINSTYRING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MASKINSTYRING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MASKINSTYRING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253 950 655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64 031 868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64 476 829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MASKINSTYRING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JORAMA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A. ERIKSEN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T-MAC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LIBERG HARVEST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MASKINSTYRING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Næringsparkvegen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922 361 851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MASKINSTYRING HOLDING AS</a:t>
            </a:r>
          </a:p>
        </p:txBody>
      </p:sp>
    </p:spTree>
  </p:cSld>
  <p:clrMapOvr>
    <a:masterClrMapping xmlns:a="http://schemas.openxmlformats.org/drawingml/2006/main"/>
  </p:clrMapOvr>
</p:sld>
</file>