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b358b2548747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7315f64b634733"/>
  </p:sldMasterIdLst>
  <p:sldIdLst>
    <p:sldId xmlns:r="http://schemas.openxmlformats.org/officeDocument/2006/relationships" id="256" r:id="Recf2017dfd254479"/>
    <p:sldId xmlns:r="http://schemas.openxmlformats.org/officeDocument/2006/relationships" id="257" r:id="R9816dda1e8d840f3"/>
    <p:sldId xmlns:r="http://schemas.openxmlformats.org/officeDocument/2006/relationships" id="258" r:id="R82941708a00b44d1"/>
    <p:sldId xmlns:r="http://schemas.openxmlformats.org/officeDocument/2006/relationships" id="259" r:id="R5552a6496af04f96"/>
    <p:sldId xmlns:r="http://schemas.openxmlformats.org/officeDocument/2006/relationships" id="260" r:id="Rb10709ef1d9c416b"/>
    <p:sldId xmlns:r="http://schemas.openxmlformats.org/officeDocument/2006/relationships" id="261" r:id="Re7d654447e604f2d"/>
    <p:sldId xmlns:r="http://schemas.openxmlformats.org/officeDocument/2006/relationships" id="262" r:id="R7ebbbef15eac47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315f64b634733" /><Relationship Type="http://schemas.openxmlformats.org/officeDocument/2006/relationships/slide" Target="/ppt/slides/slide1.xml" Id="Recf2017dfd254479" /><Relationship Type="http://schemas.openxmlformats.org/officeDocument/2006/relationships/slide" Target="/ppt/slides/slide2.xml" Id="R9816dda1e8d840f3" /><Relationship Type="http://schemas.openxmlformats.org/officeDocument/2006/relationships/slide" Target="/ppt/slides/slide3.xml" Id="R82941708a00b44d1" /><Relationship Type="http://schemas.openxmlformats.org/officeDocument/2006/relationships/slide" Target="/ppt/slides/slide4.xml" Id="R5552a6496af04f96" /><Relationship Type="http://schemas.openxmlformats.org/officeDocument/2006/relationships/slide" Target="/ppt/slides/slide5.xml" Id="Rb10709ef1d9c416b" /><Relationship Type="http://schemas.openxmlformats.org/officeDocument/2006/relationships/slide" Target="/ppt/slides/slide6.xml" Id="Re7d654447e604f2d" /><Relationship Type="http://schemas.openxmlformats.org/officeDocument/2006/relationships/slide" Target="/ppt/slides/slide7.xml" Id="R7ebbbef15eac47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e0a72f3c84c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fd97b5e314ddb" /><Relationship Type="http://schemas.openxmlformats.org/officeDocument/2006/relationships/theme" Target="/ppt/slideMasters/theme/theme1.xml" Id="Rff4e17cc7ebf4c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5fd97b5e314d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adab4c3374a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6e268672944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a24aa381440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851afd32444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43f5e333844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c1565155646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9f273904441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ØYNORD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ØYNORD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ØYNORD INVEST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ØYNORD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ØYNORD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ØYNORD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523 816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588 049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ØYNORD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ØYNORD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Nordahl, Austrusbakken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922 362 408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ØYNORD INVEST AS</a:t>
            </a:r>
          </a:p>
        </p:txBody>
      </p:sp>
    </p:spTree>
  </p:cSld>
  <p:clrMapOvr>
    <a:masterClrMapping xmlns:a="http://schemas.openxmlformats.org/drawingml/2006/main"/>
  </p:clrMapOvr>
</p:sld>
</file>