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433944c6f44e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395154a9ab4f59"/>
  </p:sldMasterIdLst>
  <p:sldIdLst>
    <p:sldId xmlns:r="http://schemas.openxmlformats.org/officeDocument/2006/relationships" id="256" r:id="R08354aa006e34596"/>
    <p:sldId xmlns:r="http://schemas.openxmlformats.org/officeDocument/2006/relationships" id="257" r:id="R946522142e6f49ee"/>
    <p:sldId xmlns:r="http://schemas.openxmlformats.org/officeDocument/2006/relationships" id="258" r:id="R2451496983944fe3"/>
    <p:sldId xmlns:r="http://schemas.openxmlformats.org/officeDocument/2006/relationships" id="259" r:id="R26d76bed539a4623"/>
    <p:sldId xmlns:r="http://schemas.openxmlformats.org/officeDocument/2006/relationships" id="260" r:id="R015fe2aafe01455e"/>
    <p:sldId xmlns:r="http://schemas.openxmlformats.org/officeDocument/2006/relationships" id="261" r:id="R6f70ef2b308e4d59"/>
    <p:sldId xmlns:r="http://schemas.openxmlformats.org/officeDocument/2006/relationships" id="262" r:id="R0ce247865d3f4b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395154a9ab4f59" /><Relationship Type="http://schemas.openxmlformats.org/officeDocument/2006/relationships/slide" Target="/ppt/slides/slide1.xml" Id="R08354aa006e34596" /><Relationship Type="http://schemas.openxmlformats.org/officeDocument/2006/relationships/slide" Target="/ppt/slides/slide2.xml" Id="R946522142e6f49ee" /><Relationship Type="http://schemas.openxmlformats.org/officeDocument/2006/relationships/slide" Target="/ppt/slides/slide3.xml" Id="R2451496983944fe3" /><Relationship Type="http://schemas.openxmlformats.org/officeDocument/2006/relationships/slide" Target="/ppt/slides/slide4.xml" Id="R26d76bed539a4623" /><Relationship Type="http://schemas.openxmlformats.org/officeDocument/2006/relationships/slide" Target="/ppt/slides/slide5.xml" Id="R015fe2aafe01455e" /><Relationship Type="http://schemas.openxmlformats.org/officeDocument/2006/relationships/slide" Target="/ppt/slides/slide6.xml" Id="R6f70ef2b308e4d59" /><Relationship Type="http://schemas.openxmlformats.org/officeDocument/2006/relationships/slide" Target="/ppt/slides/slide7.xml" Id="R0ce247865d3f4b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f3670c34fb4e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1759a0c9b4aad" /><Relationship Type="http://schemas.openxmlformats.org/officeDocument/2006/relationships/theme" Target="/ppt/slideMasters/theme/theme1.xml" Id="R0cd2dc0ae9784d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a1759a0c9b4a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8ae253c9744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14600a9f948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8aa9acaae42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1d92a3dda47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78f07e0fc43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90ffd873c44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cfd4e3dd94e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LAUGTUG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LAUGTUG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LAUGTUG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LAUGTUG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LAUGTUG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LAUGTUG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1 144 087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1 148 250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LAUGTUG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LAUGTUG JØRGEN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LAUGTUG NINA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LAUGTUG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Jørgen Laugtug, Mellomveien 18B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922 362 939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LAUGTUG HOLDING AS</a:t>
            </a:r>
          </a:p>
        </p:txBody>
      </p:sp>
    </p:spTree>
  </p:cSld>
  <p:clrMapOvr>
    <a:masterClrMapping xmlns:a="http://schemas.openxmlformats.org/drawingml/2006/main"/>
  </p:clrMapOvr>
</p:sld>
</file>