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63be24d992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4d4b955ec341b1"/>
  </p:sldMasterIdLst>
  <p:sldIdLst>
    <p:sldId xmlns:r="http://schemas.openxmlformats.org/officeDocument/2006/relationships" id="256" r:id="Rf8600af342ec4914"/>
    <p:sldId xmlns:r="http://schemas.openxmlformats.org/officeDocument/2006/relationships" id="257" r:id="R961dae00c2e14af1"/>
    <p:sldId xmlns:r="http://schemas.openxmlformats.org/officeDocument/2006/relationships" id="258" r:id="Ra7c427e5fec64daa"/>
    <p:sldId xmlns:r="http://schemas.openxmlformats.org/officeDocument/2006/relationships" id="259" r:id="R016c1ffc7e0647c0"/>
    <p:sldId xmlns:r="http://schemas.openxmlformats.org/officeDocument/2006/relationships" id="260" r:id="R042a2f04649b4a7d"/>
    <p:sldId xmlns:r="http://schemas.openxmlformats.org/officeDocument/2006/relationships" id="261" r:id="Rca5850ffc6c74b50"/>
    <p:sldId xmlns:r="http://schemas.openxmlformats.org/officeDocument/2006/relationships" id="262" r:id="R085d4735997d4e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d4b955ec341b1" /><Relationship Type="http://schemas.openxmlformats.org/officeDocument/2006/relationships/slide" Target="/ppt/slides/slide1.xml" Id="Rf8600af342ec4914" /><Relationship Type="http://schemas.openxmlformats.org/officeDocument/2006/relationships/slide" Target="/ppt/slides/slide2.xml" Id="R961dae00c2e14af1" /><Relationship Type="http://schemas.openxmlformats.org/officeDocument/2006/relationships/slide" Target="/ppt/slides/slide3.xml" Id="Ra7c427e5fec64daa" /><Relationship Type="http://schemas.openxmlformats.org/officeDocument/2006/relationships/slide" Target="/ppt/slides/slide4.xml" Id="R016c1ffc7e0647c0" /><Relationship Type="http://schemas.openxmlformats.org/officeDocument/2006/relationships/slide" Target="/ppt/slides/slide5.xml" Id="R042a2f04649b4a7d" /><Relationship Type="http://schemas.openxmlformats.org/officeDocument/2006/relationships/slide" Target="/ppt/slides/slide6.xml" Id="Rca5850ffc6c74b50" /><Relationship Type="http://schemas.openxmlformats.org/officeDocument/2006/relationships/slide" Target="/ppt/slides/slide7.xml" Id="R085d4735997d4e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b01a0307a4c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d72eb15fa486c" /><Relationship Type="http://schemas.openxmlformats.org/officeDocument/2006/relationships/theme" Target="/ppt/slideMasters/theme/theme1.xml" Id="Rf0d047d5357541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2d72eb15fa48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bb4040435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cd41269b3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b0102f5de4c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4ea8732c5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a2214655d45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fad4f456848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8928d113446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 24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24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24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24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24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24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1 859 911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16 838 035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26 902 730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32 897 334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24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K.A.H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24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24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Winston Churchills veg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9014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922 371 040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 24 AS</a:t>
            </a:r>
          </a:p>
        </p:txBody>
      </p:sp>
    </p:spTree>
  </p:cSld>
  <p:clrMapOvr>
    <a:masterClrMapping xmlns:a="http://schemas.openxmlformats.org/drawingml/2006/main"/>
  </p:clrMapOvr>
</p:sld>
</file>