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b2390b9e4b4a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22db9890b5441c"/>
  </p:sldMasterIdLst>
  <p:sldIdLst>
    <p:sldId xmlns:r="http://schemas.openxmlformats.org/officeDocument/2006/relationships" id="256" r:id="R52c9e8fd46784ee9"/>
    <p:sldId xmlns:r="http://schemas.openxmlformats.org/officeDocument/2006/relationships" id="257" r:id="R697ec86b5d4e4dbe"/>
    <p:sldId xmlns:r="http://schemas.openxmlformats.org/officeDocument/2006/relationships" id="258" r:id="R5fd217230814478c"/>
    <p:sldId xmlns:r="http://schemas.openxmlformats.org/officeDocument/2006/relationships" id="259" r:id="Re5c0f2ef40cf4273"/>
    <p:sldId xmlns:r="http://schemas.openxmlformats.org/officeDocument/2006/relationships" id="260" r:id="R1190b86526b44410"/>
    <p:sldId xmlns:r="http://schemas.openxmlformats.org/officeDocument/2006/relationships" id="261" r:id="Rc92e1f4d2b1e4944"/>
    <p:sldId xmlns:r="http://schemas.openxmlformats.org/officeDocument/2006/relationships" id="262" r:id="Rf01bec04efdc45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22db9890b5441c" /><Relationship Type="http://schemas.openxmlformats.org/officeDocument/2006/relationships/slide" Target="/ppt/slides/slide1.xml" Id="R52c9e8fd46784ee9" /><Relationship Type="http://schemas.openxmlformats.org/officeDocument/2006/relationships/slide" Target="/ppt/slides/slide2.xml" Id="R697ec86b5d4e4dbe" /><Relationship Type="http://schemas.openxmlformats.org/officeDocument/2006/relationships/slide" Target="/ppt/slides/slide3.xml" Id="R5fd217230814478c" /><Relationship Type="http://schemas.openxmlformats.org/officeDocument/2006/relationships/slide" Target="/ppt/slides/slide4.xml" Id="Re5c0f2ef40cf4273" /><Relationship Type="http://schemas.openxmlformats.org/officeDocument/2006/relationships/slide" Target="/ppt/slides/slide5.xml" Id="R1190b86526b44410" /><Relationship Type="http://schemas.openxmlformats.org/officeDocument/2006/relationships/slide" Target="/ppt/slides/slide6.xml" Id="Rc92e1f4d2b1e4944" /><Relationship Type="http://schemas.openxmlformats.org/officeDocument/2006/relationships/slide" Target="/ppt/slides/slide7.xml" Id="Rf01bec04efdc45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4eaeda2d444d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6495ea9594fd5" /><Relationship Type="http://schemas.openxmlformats.org/officeDocument/2006/relationships/theme" Target="/ppt/slideMasters/theme/theme1.xml" Id="Re77b83efc4504d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f6495ea9594f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1a42285384f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d211e940543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f97d7b5a64e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f9fbdeaad47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771b4670049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45f5c1d4e49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3c8274a4c43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KJØKKEN OG VARME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KJØKKEN OG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KJØKKEN OG VARME AS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KJØKKEN OG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KJØKKEN OG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KJØKKEN OG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3 758 258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205 202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159 732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1 429 693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1 954 157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KJØKKEN OG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JØRN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HØGDEN GLENN FJELLHEIM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KJØKKEN OG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Bråtealleen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1465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81 45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922 372 330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KJØKKEN OG VARME AS</a:t>
            </a:r>
          </a:p>
        </p:txBody>
      </p:sp>
    </p:spTree>
  </p:cSld>
  <p:clrMapOvr>
    <a:masterClrMapping xmlns:a="http://schemas.openxmlformats.org/drawingml/2006/main"/>
  </p:clrMapOvr>
</p:sld>
</file>