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6e333cef54544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05447af1f054b0f"/>
  </p:sldMasterIdLst>
  <p:sldIdLst>
    <p:sldId xmlns:r="http://schemas.openxmlformats.org/officeDocument/2006/relationships" id="256" r:id="Rf29b31c5e3f04318"/>
    <p:sldId xmlns:r="http://schemas.openxmlformats.org/officeDocument/2006/relationships" id="257" r:id="R12f6ec23489e4cae"/>
    <p:sldId xmlns:r="http://schemas.openxmlformats.org/officeDocument/2006/relationships" id="258" r:id="Rc01435b3afcb4aa6"/>
    <p:sldId xmlns:r="http://schemas.openxmlformats.org/officeDocument/2006/relationships" id="259" r:id="Rb273751b9c9247e7"/>
    <p:sldId xmlns:r="http://schemas.openxmlformats.org/officeDocument/2006/relationships" id="260" r:id="R986abc372c1c4a61"/>
    <p:sldId xmlns:r="http://schemas.openxmlformats.org/officeDocument/2006/relationships" id="261" r:id="Re4951efade754ffa"/>
    <p:sldId xmlns:r="http://schemas.openxmlformats.org/officeDocument/2006/relationships" id="262" r:id="R3ca910271d9544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5447af1f054b0f" /><Relationship Type="http://schemas.openxmlformats.org/officeDocument/2006/relationships/slide" Target="/ppt/slides/slide1.xml" Id="Rf29b31c5e3f04318" /><Relationship Type="http://schemas.openxmlformats.org/officeDocument/2006/relationships/slide" Target="/ppt/slides/slide2.xml" Id="R12f6ec23489e4cae" /><Relationship Type="http://schemas.openxmlformats.org/officeDocument/2006/relationships/slide" Target="/ppt/slides/slide3.xml" Id="Rc01435b3afcb4aa6" /><Relationship Type="http://schemas.openxmlformats.org/officeDocument/2006/relationships/slide" Target="/ppt/slides/slide4.xml" Id="Rb273751b9c9247e7" /><Relationship Type="http://schemas.openxmlformats.org/officeDocument/2006/relationships/slide" Target="/ppt/slides/slide5.xml" Id="R986abc372c1c4a61" /><Relationship Type="http://schemas.openxmlformats.org/officeDocument/2006/relationships/slide" Target="/ppt/slides/slide6.xml" Id="Re4951efade754ffa" /><Relationship Type="http://schemas.openxmlformats.org/officeDocument/2006/relationships/slide" Target="/ppt/slides/slide7.xml" Id="R3ca910271d9544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998f8d011f4fd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8655322eb341ef" /><Relationship Type="http://schemas.openxmlformats.org/officeDocument/2006/relationships/theme" Target="/ppt/slideMasters/theme/theme1.xml" Id="R163aa636ceae42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8655322eb341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e904e8b7ff4e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99be514cfd40e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fda17d912846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382abe075847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10fec45f774e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ae608ad5c9445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90b5b5dfa044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ROMERIKE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ROMERIKE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ROMERIKE REGNSKAP AS ble etablert [år] og holder til i Årnes.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ROMERIKE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ROMERIKE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ROMERIKE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4 337 403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150 620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190 686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202 503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1 722 005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ROMERIKE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KOZLOWSKI MAREK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ROMERIKE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Skolegata 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2150 Årnes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post@romerikeregnskap.no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www.romerikeregnskap.no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922 374 678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ROMERIKE REGNSKAP AS</a:t>
            </a:r>
          </a:p>
        </p:txBody>
      </p:sp>
    </p:spTree>
  </p:cSld>
  <p:clrMapOvr>
    <a:masterClrMapping xmlns:a="http://schemas.openxmlformats.org/drawingml/2006/main"/>
  </p:clrMapOvr>
</p:sld>
</file>