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c459e9155344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77aa9595e14258"/>
  </p:sldMasterIdLst>
  <p:sldIdLst>
    <p:sldId xmlns:r="http://schemas.openxmlformats.org/officeDocument/2006/relationships" id="256" r:id="R36afe6432f3b44d1"/>
    <p:sldId xmlns:r="http://schemas.openxmlformats.org/officeDocument/2006/relationships" id="257" r:id="R1f0518f88d2c48e6"/>
    <p:sldId xmlns:r="http://schemas.openxmlformats.org/officeDocument/2006/relationships" id="258" r:id="Rb255916bdaff46a2"/>
    <p:sldId xmlns:r="http://schemas.openxmlformats.org/officeDocument/2006/relationships" id="259" r:id="R766d1456a6834bf7"/>
    <p:sldId xmlns:r="http://schemas.openxmlformats.org/officeDocument/2006/relationships" id="260" r:id="Rbdf460d3ab634167"/>
    <p:sldId xmlns:r="http://schemas.openxmlformats.org/officeDocument/2006/relationships" id="261" r:id="R5189c655a5b944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77aa9595e14258" /><Relationship Type="http://schemas.openxmlformats.org/officeDocument/2006/relationships/slide" Target="/ppt/slides/slide1.xml" Id="R36afe6432f3b44d1" /><Relationship Type="http://schemas.openxmlformats.org/officeDocument/2006/relationships/slide" Target="/ppt/slides/slide2.xml" Id="R1f0518f88d2c48e6" /><Relationship Type="http://schemas.openxmlformats.org/officeDocument/2006/relationships/slide" Target="/ppt/slides/slide3.xml" Id="Rb255916bdaff46a2" /><Relationship Type="http://schemas.openxmlformats.org/officeDocument/2006/relationships/slide" Target="/ppt/slides/slide4.xml" Id="R766d1456a6834bf7" /><Relationship Type="http://schemas.openxmlformats.org/officeDocument/2006/relationships/slide" Target="/ppt/slides/slide5.xml" Id="Rbdf460d3ab634167" /><Relationship Type="http://schemas.openxmlformats.org/officeDocument/2006/relationships/slide" Target="/ppt/slides/slide6.xml" Id="R5189c655a5b944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9b165d56ac46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a52e49dba47be" /><Relationship Type="http://schemas.openxmlformats.org/officeDocument/2006/relationships/theme" Target="/ppt/slideMasters/theme/theme1.xml" Id="Re2986efac53540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da52e49dba47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05c07238445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7bcb2eb9b4c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343c14be442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9ee265de144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c2719849c48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badc005a44e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FOLKEUNIVERSITETET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FOLKEUNIVERSITETET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FOLKEUNIVERSITETET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FOLKEUNIVERSITETET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FOLKEUNIVERSITETET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FOLKEUNIVERSITETET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167 708 000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−14 419 000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−14 067 000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22 843 000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73 242 000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FOLKEUNIVERSITETET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Wickstrøms vei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922 377 111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FOLKEUNIVERSITETET</a:t>
            </a:r>
          </a:p>
        </p:txBody>
      </p:sp>
    </p:spTree>
  </p:cSld>
  <p:clrMapOvr>
    <a:masterClrMapping xmlns:a="http://schemas.openxmlformats.org/drawingml/2006/main"/>
  </p:clrMapOvr>
</p:sld>
</file>