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3e236c2c040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30f41e08cc4554"/>
  </p:sldMasterIdLst>
  <p:sldIdLst>
    <p:sldId xmlns:r="http://schemas.openxmlformats.org/officeDocument/2006/relationships" id="256" r:id="R367540096ba3494d"/>
    <p:sldId xmlns:r="http://schemas.openxmlformats.org/officeDocument/2006/relationships" id="257" r:id="Rd3cb7010e339461f"/>
    <p:sldId xmlns:r="http://schemas.openxmlformats.org/officeDocument/2006/relationships" id="258" r:id="R704d9a7f8d0b483c"/>
    <p:sldId xmlns:r="http://schemas.openxmlformats.org/officeDocument/2006/relationships" id="259" r:id="R2938ae3e05f54f12"/>
    <p:sldId xmlns:r="http://schemas.openxmlformats.org/officeDocument/2006/relationships" id="260" r:id="R99bcb1982fb146fd"/>
    <p:sldId xmlns:r="http://schemas.openxmlformats.org/officeDocument/2006/relationships" id="261" r:id="R245967c3705248ae"/>
    <p:sldId xmlns:r="http://schemas.openxmlformats.org/officeDocument/2006/relationships" id="262" r:id="R94a57118b78f4a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0f41e08cc4554" /><Relationship Type="http://schemas.openxmlformats.org/officeDocument/2006/relationships/slide" Target="/ppt/slides/slide1.xml" Id="R367540096ba3494d" /><Relationship Type="http://schemas.openxmlformats.org/officeDocument/2006/relationships/slide" Target="/ppt/slides/slide2.xml" Id="Rd3cb7010e339461f" /><Relationship Type="http://schemas.openxmlformats.org/officeDocument/2006/relationships/slide" Target="/ppt/slides/slide3.xml" Id="R704d9a7f8d0b483c" /><Relationship Type="http://schemas.openxmlformats.org/officeDocument/2006/relationships/slide" Target="/ppt/slides/slide4.xml" Id="R2938ae3e05f54f12" /><Relationship Type="http://schemas.openxmlformats.org/officeDocument/2006/relationships/slide" Target="/ppt/slides/slide5.xml" Id="R99bcb1982fb146fd" /><Relationship Type="http://schemas.openxmlformats.org/officeDocument/2006/relationships/slide" Target="/ppt/slides/slide6.xml" Id="R245967c3705248ae" /><Relationship Type="http://schemas.openxmlformats.org/officeDocument/2006/relationships/slide" Target="/ppt/slides/slide7.xml" Id="R94a57118b78f4a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5740c3f7c42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76399e4c64c76" /><Relationship Type="http://schemas.openxmlformats.org/officeDocument/2006/relationships/theme" Target="/ppt/slideMasters/theme/theme1.xml" Id="Rd1838de0625644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f76399e4c64c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33e94865140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b3c4c04ed4e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ae76baded43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678f3be1740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5854358ba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01ba3879c49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4371d70e747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WHITE OAK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WHITE OAK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−284 641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1 338 973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5 235 709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NICOLAI ELLINGSVE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Magnefaret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are.elligsve@gmail.com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922 385 939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