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361233aac244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45cbe85cf441f"/>
  </p:sldMasterIdLst>
  <p:sldIdLst>
    <p:sldId xmlns:r="http://schemas.openxmlformats.org/officeDocument/2006/relationships" id="256" r:id="R575559700e414ab1"/>
    <p:sldId xmlns:r="http://schemas.openxmlformats.org/officeDocument/2006/relationships" id="257" r:id="R02255cc74e4a435b"/>
    <p:sldId xmlns:r="http://schemas.openxmlformats.org/officeDocument/2006/relationships" id="258" r:id="Rf84eb7bfd48b46b0"/>
    <p:sldId xmlns:r="http://schemas.openxmlformats.org/officeDocument/2006/relationships" id="259" r:id="Re600ccf58e844b10"/>
    <p:sldId xmlns:r="http://schemas.openxmlformats.org/officeDocument/2006/relationships" id="260" r:id="Rb1ac54028e624a54"/>
    <p:sldId xmlns:r="http://schemas.openxmlformats.org/officeDocument/2006/relationships" id="261" r:id="R47f83f0e25b046bb"/>
    <p:sldId xmlns:r="http://schemas.openxmlformats.org/officeDocument/2006/relationships" id="262" r:id="R7e9972a815ae49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45cbe85cf441f" /><Relationship Type="http://schemas.openxmlformats.org/officeDocument/2006/relationships/slide" Target="/ppt/slides/slide1.xml" Id="R575559700e414ab1" /><Relationship Type="http://schemas.openxmlformats.org/officeDocument/2006/relationships/slide" Target="/ppt/slides/slide2.xml" Id="R02255cc74e4a435b" /><Relationship Type="http://schemas.openxmlformats.org/officeDocument/2006/relationships/slide" Target="/ppt/slides/slide3.xml" Id="Rf84eb7bfd48b46b0" /><Relationship Type="http://schemas.openxmlformats.org/officeDocument/2006/relationships/slide" Target="/ppt/slides/slide4.xml" Id="Re600ccf58e844b10" /><Relationship Type="http://schemas.openxmlformats.org/officeDocument/2006/relationships/slide" Target="/ppt/slides/slide5.xml" Id="Rb1ac54028e624a54" /><Relationship Type="http://schemas.openxmlformats.org/officeDocument/2006/relationships/slide" Target="/ppt/slides/slide6.xml" Id="R47f83f0e25b046bb" /><Relationship Type="http://schemas.openxmlformats.org/officeDocument/2006/relationships/slide" Target="/ppt/slides/slide7.xml" Id="R7e9972a815ae49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566ea49ea43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1b0b0719a4179" /><Relationship Type="http://schemas.openxmlformats.org/officeDocument/2006/relationships/theme" Target="/ppt/slideMasters/theme/theme1.xml" Id="R1426b9ab66b54a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61b0b0719a41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5242d0a1a4a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3aab1d03244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f78c0543d4f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8d5fc5f194e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5f96d85f8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cb1f913bb46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0c236c08d4e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SØRTANG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SØRTANG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SØRTANG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SØRTANG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SØRTANG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SØRTANG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678 200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SØRTANG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JOREID TROND ALBERT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SØRTANG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922 392 641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SØRTANG AS</a:t>
            </a:r>
          </a:p>
        </p:txBody>
      </p:sp>
    </p:spTree>
  </p:cSld>
  <p:clrMapOvr>
    <a:masterClrMapping xmlns:a="http://schemas.openxmlformats.org/drawingml/2006/main"/>
  </p:clrMapOvr>
</p:sld>
</file>