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c1f9a79bf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dcaf2f15434a7b"/>
  </p:sldMasterIdLst>
  <p:sldIdLst>
    <p:sldId xmlns:r="http://schemas.openxmlformats.org/officeDocument/2006/relationships" id="256" r:id="R02aacb0aff90474b"/>
    <p:sldId xmlns:r="http://schemas.openxmlformats.org/officeDocument/2006/relationships" id="257" r:id="R0220bb7471bc455e"/>
    <p:sldId xmlns:r="http://schemas.openxmlformats.org/officeDocument/2006/relationships" id="258" r:id="R3b3623f4b56e4969"/>
    <p:sldId xmlns:r="http://schemas.openxmlformats.org/officeDocument/2006/relationships" id="259" r:id="Rbdb0e45ded414424"/>
    <p:sldId xmlns:r="http://schemas.openxmlformats.org/officeDocument/2006/relationships" id="260" r:id="Rc7b4d4d0d55940da"/>
    <p:sldId xmlns:r="http://schemas.openxmlformats.org/officeDocument/2006/relationships" id="261" r:id="Rfb770c0d819e4927"/>
    <p:sldId xmlns:r="http://schemas.openxmlformats.org/officeDocument/2006/relationships" id="262" r:id="R28c467856044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caf2f15434a7b" /><Relationship Type="http://schemas.openxmlformats.org/officeDocument/2006/relationships/slide" Target="/ppt/slides/slide1.xml" Id="R02aacb0aff90474b" /><Relationship Type="http://schemas.openxmlformats.org/officeDocument/2006/relationships/slide" Target="/ppt/slides/slide2.xml" Id="R0220bb7471bc455e" /><Relationship Type="http://schemas.openxmlformats.org/officeDocument/2006/relationships/slide" Target="/ppt/slides/slide3.xml" Id="R3b3623f4b56e4969" /><Relationship Type="http://schemas.openxmlformats.org/officeDocument/2006/relationships/slide" Target="/ppt/slides/slide4.xml" Id="Rbdb0e45ded414424" /><Relationship Type="http://schemas.openxmlformats.org/officeDocument/2006/relationships/slide" Target="/ppt/slides/slide5.xml" Id="Rc7b4d4d0d55940da" /><Relationship Type="http://schemas.openxmlformats.org/officeDocument/2006/relationships/slide" Target="/ppt/slides/slide6.xml" Id="Rfb770c0d819e4927" /><Relationship Type="http://schemas.openxmlformats.org/officeDocument/2006/relationships/slide" Target="/ppt/slides/slide7.xml" Id="R28c467856044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a87947501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c9d5aa00542b8" /><Relationship Type="http://schemas.openxmlformats.org/officeDocument/2006/relationships/theme" Target="/ppt/slideMasters/theme/theme1.xml" Id="R7c1906be49b6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c9d5aa005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342b8d358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4396a7a44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b9c9752ba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c23ef72d1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3fd042d4d4b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e2286b9254f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db58838de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SMIEVOLL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SMIEVOLL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SMIEVOLL KRAFT AS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SMIEVOLL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SMIEVOLL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SMIEVOLL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2 737 452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1 706 204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6 263 378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SMIEVOLL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DAGFINN VATNE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BRUNTVEIT VATNE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SMIEVOLL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Vatne, Rekstravegen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922 393 354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SMIEVOLL KRAFT AS</a:t>
            </a:r>
          </a:p>
        </p:txBody>
      </p:sp>
    </p:spTree>
  </p:cSld>
  <p:clrMapOvr>
    <a:masterClrMapping xmlns:a="http://schemas.openxmlformats.org/drawingml/2006/main"/>
  </p:clrMapOvr>
</p:sld>
</file>