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839e713c9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316187fe349c6"/>
  </p:sldMasterIdLst>
  <p:sldIdLst>
    <p:sldId xmlns:r="http://schemas.openxmlformats.org/officeDocument/2006/relationships" id="256" r:id="R00719e5d3f064cad"/>
    <p:sldId xmlns:r="http://schemas.openxmlformats.org/officeDocument/2006/relationships" id="257" r:id="R1831cde87cd746a8"/>
    <p:sldId xmlns:r="http://schemas.openxmlformats.org/officeDocument/2006/relationships" id="258" r:id="R91812326f7fc4ee3"/>
    <p:sldId xmlns:r="http://schemas.openxmlformats.org/officeDocument/2006/relationships" id="259" r:id="R49bef7f3cc78497c"/>
    <p:sldId xmlns:r="http://schemas.openxmlformats.org/officeDocument/2006/relationships" id="260" r:id="R2ac07b50345c4896"/>
    <p:sldId xmlns:r="http://schemas.openxmlformats.org/officeDocument/2006/relationships" id="261" r:id="R8f3c8435f59742a4"/>
    <p:sldId xmlns:r="http://schemas.openxmlformats.org/officeDocument/2006/relationships" id="262" r:id="Rcc078cb65ec2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316187fe349c6" /><Relationship Type="http://schemas.openxmlformats.org/officeDocument/2006/relationships/slide" Target="/ppt/slides/slide1.xml" Id="R00719e5d3f064cad" /><Relationship Type="http://schemas.openxmlformats.org/officeDocument/2006/relationships/slide" Target="/ppt/slides/slide2.xml" Id="R1831cde87cd746a8" /><Relationship Type="http://schemas.openxmlformats.org/officeDocument/2006/relationships/slide" Target="/ppt/slides/slide3.xml" Id="R91812326f7fc4ee3" /><Relationship Type="http://schemas.openxmlformats.org/officeDocument/2006/relationships/slide" Target="/ppt/slides/slide4.xml" Id="R49bef7f3cc78497c" /><Relationship Type="http://schemas.openxmlformats.org/officeDocument/2006/relationships/slide" Target="/ppt/slides/slide5.xml" Id="R2ac07b50345c4896" /><Relationship Type="http://schemas.openxmlformats.org/officeDocument/2006/relationships/slide" Target="/ppt/slides/slide6.xml" Id="R8f3c8435f59742a4" /><Relationship Type="http://schemas.openxmlformats.org/officeDocument/2006/relationships/slide" Target="/ppt/slides/slide7.xml" Id="Rcc078cb65ec2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a5045bc6e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4503025c74dff" /><Relationship Type="http://schemas.openxmlformats.org/officeDocument/2006/relationships/theme" Target="/ppt/slideMasters/theme/theme1.xml" Id="R892d1206a720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4503025c74d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1d17b5f5e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c3dec2290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b9ea5963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f27d2c254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eee97f621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c7a92f670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e3c5421be49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VAGLE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VAGLE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VAGLE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VAGLE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VAGLE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VAGLE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VAGLE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VAGLE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VAGLE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Edmunds vei 49C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922 403 058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VAGLE EIENDOM AS</a:t>
            </a:r>
          </a:p>
        </p:txBody>
      </p:sp>
    </p:spTree>
  </p:cSld>
  <p:clrMapOvr>
    <a:masterClrMapping xmlns:a="http://schemas.openxmlformats.org/drawingml/2006/main"/>
  </p:clrMapOvr>
</p:sld>
</file>