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bfb4fd0f2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04c80b0e7457a"/>
  </p:sldMasterIdLst>
  <p:sldIdLst>
    <p:sldId xmlns:r="http://schemas.openxmlformats.org/officeDocument/2006/relationships" id="256" r:id="R2b44faf40bd14855"/>
    <p:sldId xmlns:r="http://schemas.openxmlformats.org/officeDocument/2006/relationships" id="257" r:id="Rd542c6dc2f22452b"/>
    <p:sldId xmlns:r="http://schemas.openxmlformats.org/officeDocument/2006/relationships" id="258" r:id="R3c033b5fa3644d32"/>
    <p:sldId xmlns:r="http://schemas.openxmlformats.org/officeDocument/2006/relationships" id="259" r:id="R06b71e5945734c59"/>
    <p:sldId xmlns:r="http://schemas.openxmlformats.org/officeDocument/2006/relationships" id="260" r:id="R60987a28402c4b82"/>
    <p:sldId xmlns:r="http://schemas.openxmlformats.org/officeDocument/2006/relationships" id="261" r:id="Rd505631b60824adc"/>
    <p:sldId xmlns:r="http://schemas.openxmlformats.org/officeDocument/2006/relationships" id="262" r:id="R19fe1911c640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04c80b0e7457a" /><Relationship Type="http://schemas.openxmlformats.org/officeDocument/2006/relationships/slide" Target="/ppt/slides/slide1.xml" Id="R2b44faf40bd14855" /><Relationship Type="http://schemas.openxmlformats.org/officeDocument/2006/relationships/slide" Target="/ppt/slides/slide2.xml" Id="Rd542c6dc2f22452b" /><Relationship Type="http://schemas.openxmlformats.org/officeDocument/2006/relationships/slide" Target="/ppt/slides/slide3.xml" Id="R3c033b5fa3644d32" /><Relationship Type="http://schemas.openxmlformats.org/officeDocument/2006/relationships/slide" Target="/ppt/slides/slide4.xml" Id="R06b71e5945734c59" /><Relationship Type="http://schemas.openxmlformats.org/officeDocument/2006/relationships/slide" Target="/ppt/slides/slide5.xml" Id="R60987a28402c4b82" /><Relationship Type="http://schemas.openxmlformats.org/officeDocument/2006/relationships/slide" Target="/ppt/slides/slide6.xml" Id="Rd505631b60824adc" /><Relationship Type="http://schemas.openxmlformats.org/officeDocument/2006/relationships/slide" Target="/ppt/slides/slide7.xml" Id="R19fe1911c640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37f0de45f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2d850a4fe48a9" /><Relationship Type="http://schemas.openxmlformats.org/officeDocument/2006/relationships/theme" Target="/ppt/slideMasters/theme/theme1.xml" Id="R0c383f7631f2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2d850a4fe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f75c3bdbb49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88cb55e2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936774a3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a6bea778c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c5080b091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76d60eda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2d8a2b8b043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ALBATROSS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ALBATROSS GRUPPEN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28 490 757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28 569 362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ALBANOR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ARTEFAKT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Aabys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922 412 669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GRUPPEN AS</a:t>
            </a:r>
          </a:p>
        </p:txBody>
      </p:sp>
    </p:spTree>
  </p:cSld>
  <p:clrMapOvr>
    <a:masterClrMapping xmlns:a="http://schemas.openxmlformats.org/drawingml/2006/main"/>
  </p:clrMapOvr>
</p:sld>
</file>