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ee0907685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eba69a7a44985"/>
  </p:sldMasterIdLst>
  <p:sldIdLst>
    <p:sldId xmlns:r="http://schemas.openxmlformats.org/officeDocument/2006/relationships" id="256" r:id="R00cdd658503b43e6"/>
    <p:sldId xmlns:r="http://schemas.openxmlformats.org/officeDocument/2006/relationships" id="257" r:id="Re60bc15e1cb5461e"/>
    <p:sldId xmlns:r="http://schemas.openxmlformats.org/officeDocument/2006/relationships" id="258" r:id="Rfee843355000476e"/>
    <p:sldId xmlns:r="http://schemas.openxmlformats.org/officeDocument/2006/relationships" id="259" r:id="R6efc254006f748c0"/>
    <p:sldId xmlns:r="http://schemas.openxmlformats.org/officeDocument/2006/relationships" id="260" r:id="R7fc86a5a463c40fd"/>
    <p:sldId xmlns:r="http://schemas.openxmlformats.org/officeDocument/2006/relationships" id="261" r:id="Ra2d44b1db7cc4521"/>
    <p:sldId xmlns:r="http://schemas.openxmlformats.org/officeDocument/2006/relationships" id="262" r:id="R57bdca40c886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eba69a7a44985" /><Relationship Type="http://schemas.openxmlformats.org/officeDocument/2006/relationships/slide" Target="/ppt/slides/slide1.xml" Id="R00cdd658503b43e6" /><Relationship Type="http://schemas.openxmlformats.org/officeDocument/2006/relationships/slide" Target="/ppt/slides/slide2.xml" Id="Re60bc15e1cb5461e" /><Relationship Type="http://schemas.openxmlformats.org/officeDocument/2006/relationships/slide" Target="/ppt/slides/slide3.xml" Id="Rfee843355000476e" /><Relationship Type="http://schemas.openxmlformats.org/officeDocument/2006/relationships/slide" Target="/ppt/slides/slide4.xml" Id="R6efc254006f748c0" /><Relationship Type="http://schemas.openxmlformats.org/officeDocument/2006/relationships/slide" Target="/ppt/slides/slide5.xml" Id="R7fc86a5a463c40fd" /><Relationship Type="http://schemas.openxmlformats.org/officeDocument/2006/relationships/slide" Target="/ppt/slides/slide6.xml" Id="Ra2d44b1db7cc4521" /><Relationship Type="http://schemas.openxmlformats.org/officeDocument/2006/relationships/slide" Target="/ppt/slides/slide7.xml" Id="R57bdca40c886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76746e893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b735bcc44cde" /><Relationship Type="http://schemas.openxmlformats.org/officeDocument/2006/relationships/theme" Target="/ppt/slideMasters/theme/theme1.xml" Id="R9997bcbb6154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eb735bcc4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338ba0b3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794c5423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f64c6edd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a6d08ab8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9ab5de522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0321f02c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58b431dc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Ø.N.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4 980 594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FRIDTJOF ØSTLUND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Fridtjof Østlund Nilsen, Gamle Drammensvei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Ø.N. INVEST AS</a:t>
            </a:r>
          </a:p>
        </p:txBody>
      </p:sp>
    </p:spTree>
  </p:cSld>
  <p:clrMapOvr>
    <a:masterClrMapping xmlns:a="http://schemas.openxmlformats.org/drawingml/2006/main"/>
  </p:clrMapOvr>
</p:sld>
</file>