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a5bd16b57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79cea3ad34e42"/>
  </p:sldMasterIdLst>
  <p:sldIdLst>
    <p:sldId xmlns:r="http://schemas.openxmlformats.org/officeDocument/2006/relationships" id="256" r:id="R6a9db8d89c0043c8"/>
    <p:sldId xmlns:r="http://schemas.openxmlformats.org/officeDocument/2006/relationships" id="257" r:id="Rc396a0d901b74a3a"/>
    <p:sldId xmlns:r="http://schemas.openxmlformats.org/officeDocument/2006/relationships" id="258" r:id="Rc86610c9040a4a3f"/>
    <p:sldId xmlns:r="http://schemas.openxmlformats.org/officeDocument/2006/relationships" id="259" r:id="R0f6fa002b3cc4c8f"/>
    <p:sldId xmlns:r="http://schemas.openxmlformats.org/officeDocument/2006/relationships" id="260" r:id="R758a6c4e686742a4"/>
    <p:sldId xmlns:r="http://schemas.openxmlformats.org/officeDocument/2006/relationships" id="261" r:id="Ra219a07c5a1f4bd3"/>
    <p:sldId xmlns:r="http://schemas.openxmlformats.org/officeDocument/2006/relationships" id="262" r:id="Re4977ee4eff1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79cea3ad34e42" /><Relationship Type="http://schemas.openxmlformats.org/officeDocument/2006/relationships/slide" Target="/ppt/slides/slide1.xml" Id="R6a9db8d89c0043c8" /><Relationship Type="http://schemas.openxmlformats.org/officeDocument/2006/relationships/slide" Target="/ppt/slides/slide2.xml" Id="Rc396a0d901b74a3a" /><Relationship Type="http://schemas.openxmlformats.org/officeDocument/2006/relationships/slide" Target="/ppt/slides/slide3.xml" Id="Rc86610c9040a4a3f" /><Relationship Type="http://schemas.openxmlformats.org/officeDocument/2006/relationships/slide" Target="/ppt/slides/slide4.xml" Id="R0f6fa002b3cc4c8f" /><Relationship Type="http://schemas.openxmlformats.org/officeDocument/2006/relationships/slide" Target="/ppt/slides/slide5.xml" Id="R758a6c4e686742a4" /><Relationship Type="http://schemas.openxmlformats.org/officeDocument/2006/relationships/slide" Target="/ppt/slides/slide6.xml" Id="Ra219a07c5a1f4bd3" /><Relationship Type="http://schemas.openxmlformats.org/officeDocument/2006/relationships/slide" Target="/ppt/slides/slide7.xml" Id="Re4977ee4eff1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b7ebf5ac2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8297931a47d9" /><Relationship Type="http://schemas.openxmlformats.org/officeDocument/2006/relationships/theme" Target="/ppt/slideMasters/theme/theme1.xml" Id="R8df8d564fc0d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58297931a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d9b73ecc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1be5cd3b4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60703605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57ae417d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5a241285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70ab5401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5ac0afa2c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ENDOH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260 453 601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260 502 399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922 413 495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