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5872415e9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2533088234bff"/>
  </p:sldMasterIdLst>
  <p:sldIdLst>
    <p:sldId xmlns:r="http://schemas.openxmlformats.org/officeDocument/2006/relationships" id="256" r:id="Rd481c0f6bceb4cfa"/>
    <p:sldId xmlns:r="http://schemas.openxmlformats.org/officeDocument/2006/relationships" id="257" r:id="R08d4a78448e34761"/>
    <p:sldId xmlns:r="http://schemas.openxmlformats.org/officeDocument/2006/relationships" id="258" r:id="R59a10dabe2384bd5"/>
    <p:sldId xmlns:r="http://schemas.openxmlformats.org/officeDocument/2006/relationships" id="259" r:id="Rf6baab7fad094102"/>
    <p:sldId xmlns:r="http://schemas.openxmlformats.org/officeDocument/2006/relationships" id="260" r:id="R24c91090d9f4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2533088234bff" /><Relationship Type="http://schemas.openxmlformats.org/officeDocument/2006/relationships/slide" Target="/ppt/slides/slide1.xml" Id="Rd481c0f6bceb4cfa" /><Relationship Type="http://schemas.openxmlformats.org/officeDocument/2006/relationships/slide" Target="/ppt/slides/slide2.xml" Id="R08d4a78448e34761" /><Relationship Type="http://schemas.openxmlformats.org/officeDocument/2006/relationships/slide" Target="/ppt/slides/slide3.xml" Id="R59a10dabe2384bd5" /><Relationship Type="http://schemas.openxmlformats.org/officeDocument/2006/relationships/slide" Target="/ppt/slides/slide4.xml" Id="Rf6baab7fad094102" /><Relationship Type="http://schemas.openxmlformats.org/officeDocument/2006/relationships/slide" Target="/ppt/slides/slide5.xml" Id="R24c91090d9f4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d07908ea0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ae8c12774147" /><Relationship Type="http://schemas.openxmlformats.org/officeDocument/2006/relationships/theme" Target="/ppt/slideMasters/theme/theme1.xml" Id="Rea4644695dad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eae8c1277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54f9d3cc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f7424a37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d82fb28e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962c353da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2dea26ee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