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71fc41910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926052a7a4fde"/>
  </p:sldMasterIdLst>
  <p:sldIdLst>
    <p:sldId xmlns:r="http://schemas.openxmlformats.org/officeDocument/2006/relationships" id="256" r:id="R08abbc4b89d744ef"/>
    <p:sldId xmlns:r="http://schemas.openxmlformats.org/officeDocument/2006/relationships" id="257" r:id="Refae1ef8380c4476"/>
    <p:sldId xmlns:r="http://schemas.openxmlformats.org/officeDocument/2006/relationships" id="258" r:id="Rd93b33bfbf964e50"/>
    <p:sldId xmlns:r="http://schemas.openxmlformats.org/officeDocument/2006/relationships" id="259" r:id="Rd7b447078eea458b"/>
    <p:sldId xmlns:r="http://schemas.openxmlformats.org/officeDocument/2006/relationships" id="260" r:id="R080d66294e174798"/>
    <p:sldId xmlns:r="http://schemas.openxmlformats.org/officeDocument/2006/relationships" id="261" r:id="R31f6ca6970f241dd"/>
    <p:sldId xmlns:r="http://schemas.openxmlformats.org/officeDocument/2006/relationships" id="262" r:id="R295f358d9172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926052a7a4fde" /><Relationship Type="http://schemas.openxmlformats.org/officeDocument/2006/relationships/slide" Target="/ppt/slides/slide1.xml" Id="R08abbc4b89d744ef" /><Relationship Type="http://schemas.openxmlformats.org/officeDocument/2006/relationships/slide" Target="/ppt/slides/slide2.xml" Id="Refae1ef8380c4476" /><Relationship Type="http://schemas.openxmlformats.org/officeDocument/2006/relationships/slide" Target="/ppt/slides/slide3.xml" Id="Rd93b33bfbf964e50" /><Relationship Type="http://schemas.openxmlformats.org/officeDocument/2006/relationships/slide" Target="/ppt/slides/slide4.xml" Id="Rd7b447078eea458b" /><Relationship Type="http://schemas.openxmlformats.org/officeDocument/2006/relationships/slide" Target="/ppt/slides/slide5.xml" Id="R080d66294e174798" /><Relationship Type="http://schemas.openxmlformats.org/officeDocument/2006/relationships/slide" Target="/ppt/slides/slide6.xml" Id="R31f6ca6970f241dd" /><Relationship Type="http://schemas.openxmlformats.org/officeDocument/2006/relationships/slide" Target="/ppt/slides/slide7.xml" Id="R295f358d9172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04dcbaa17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408e5eaa4d67" /><Relationship Type="http://schemas.openxmlformats.org/officeDocument/2006/relationships/theme" Target="/ppt/slideMasters/theme/theme1.xml" Id="R8701d691d3bc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c408e5eaa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c1faa1964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b9cf624b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9e05c796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010c3411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1cafae99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8e91e4fa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28f0f9ac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191A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