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869910b2c34e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273194ba91437c"/>
  </p:sldMasterIdLst>
  <p:sldIdLst>
    <p:sldId xmlns:r="http://schemas.openxmlformats.org/officeDocument/2006/relationships" id="256" r:id="R8b9f833d6b3d4293"/>
    <p:sldId xmlns:r="http://schemas.openxmlformats.org/officeDocument/2006/relationships" id="257" r:id="R3462c4b73d224267"/>
    <p:sldId xmlns:r="http://schemas.openxmlformats.org/officeDocument/2006/relationships" id="258" r:id="R07c826f808514985"/>
    <p:sldId xmlns:r="http://schemas.openxmlformats.org/officeDocument/2006/relationships" id="259" r:id="Re30839de101e4d87"/>
    <p:sldId xmlns:r="http://schemas.openxmlformats.org/officeDocument/2006/relationships" id="260" r:id="R361592fcd45242c2"/>
    <p:sldId xmlns:r="http://schemas.openxmlformats.org/officeDocument/2006/relationships" id="261" r:id="Rcceb82625d1942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273194ba91437c" /><Relationship Type="http://schemas.openxmlformats.org/officeDocument/2006/relationships/slide" Target="/ppt/slides/slide1.xml" Id="R8b9f833d6b3d4293" /><Relationship Type="http://schemas.openxmlformats.org/officeDocument/2006/relationships/slide" Target="/ppt/slides/slide2.xml" Id="R3462c4b73d224267" /><Relationship Type="http://schemas.openxmlformats.org/officeDocument/2006/relationships/slide" Target="/ppt/slides/slide3.xml" Id="R07c826f808514985" /><Relationship Type="http://schemas.openxmlformats.org/officeDocument/2006/relationships/slide" Target="/ppt/slides/slide4.xml" Id="Re30839de101e4d87" /><Relationship Type="http://schemas.openxmlformats.org/officeDocument/2006/relationships/slide" Target="/ppt/slides/slide5.xml" Id="R361592fcd45242c2" /><Relationship Type="http://schemas.openxmlformats.org/officeDocument/2006/relationships/slide" Target="/ppt/slides/slide6.xml" Id="Rcceb82625d1942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4b02b8d8934c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53264992a40be" /><Relationship Type="http://schemas.openxmlformats.org/officeDocument/2006/relationships/theme" Target="/ppt/slideMasters/theme/theme1.xml" Id="Rb651caff863a4f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653264992a40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010087c344a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9a5249c644f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7468cb7074e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3dd886e4e42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d5e6522be4d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19e89d6b34c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SON INNVEST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 INNVEST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 INNVEST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 INNVEST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 INNVEST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 INNVEST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Svein-Olav Nordihus, Hammerstien 11B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922 425 191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 INNVEST AS</a:t>
            </a:r>
          </a:p>
        </p:txBody>
      </p:sp>
    </p:spTree>
  </p:cSld>
  <p:clrMapOvr>
    <a:masterClrMapping xmlns:a="http://schemas.openxmlformats.org/drawingml/2006/main"/>
  </p:clrMapOvr>
</p:sld>
</file>