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9c8d2e39f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2482f258324c1d"/>
  </p:sldMasterIdLst>
  <p:sldIdLst>
    <p:sldId xmlns:r="http://schemas.openxmlformats.org/officeDocument/2006/relationships" id="256" r:id="R2a34ae095be64b47"/>
    <p:sldId xmlns:r="http://schemas.openxmlformats.org/officeDocument/2006/relationships" id="257" r:id="Re81b0ba566d042d2"/>
    <p:sldId xmlns:r="http://schemas.openxmlformats.org/officeDocument/2006/relationships" id="258" r:id="Rb74430a969624e74"/>
    <p:sldId xmlns:r="http://schemas.openxmlformats.org/officeDocument/2006/relationships" id="259" r:id="R5261d09cfadd4782"/>
    <p:sldId xmlns:r="http://schemas.openxmlformats.org/officeDocument/2006/relationships" id="260" r:id="R461c1ad1f75046d2"/>
    <p:sldId xmlns:r="http://schemas.openxmlformats.org/officeDocument/2006/relationships" id="261" r:id="R55868b1f774a48d3"/>
    <p:sldId xmlns:r="http://schemas.openxmlformats.org/officeDocument/2006/relationships" id="262" r:id="Rccb0aa73b814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482f258324c1d" /><Relationship Type="http://schemas.openxmlformats.org/officeDocument/2006/relationships/slide" Target="/ppt/slides/slide1.xml" Id="R2a34ae095be64b47" /><Relationship Type="http://schemas.openxmlformats.org/officeDocument/2006/relationships/slide" Target="/ppt/slides/slide2.xml" Id="Re81b0ba566d042d2" /><Relationship Type="http://schemas.openxmlformats.org/officeDocument/2006/relationships/slide" Target="/ppt/slides/slide3.xml" Id="Rb74430a969624e74" /><Relationship Type="http://schemas.openxmlformats.org/officeDocument/2006/relationships/slide" Target="/ppt/slides/slide4.xml" Id="R5261d09cfadd4782" /><Relationship Type="http://schemas.openxmlformats.org/officeDocument/2006/relationships/slide" Target="/ppt/slides/slide5.xml" Id="R461c1ad1f75046d2" /><Relationship Type="http://schemas.openxmlformats.org/officeDocument/2006/relationships/slide" Target="/ppt/slides/slide6.xml" Id="R55868b1f774a48d3" /><Relationship Type="http://schemas.openxmlformats.org/officeDocument/2006/relationships/slide" Target="/ppt/slides/slide7.xml" Id="Rccb0aa73b814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37c2f66e8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5aee2a75143ca" /><Relationship Type="http://schemas.openxmlformats.org/officeDocument/2006/relationships/theme" Target="/ppt/slideMasters/theme/theme1.xml" Id="R86ec64ad284b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5aee2a751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6e67f524e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8ead3ee04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a97d8ec2e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a666a774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2f07479c045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30864780f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287d91df0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 INNVEST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NORDIHUS SVEIN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Svein-Olav Nordihus, Hammerstien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922 425 191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INNVEST AS</a:t>
            </a:r>
          </a:p>
        </p:txBody>
      </p:sp>
    </p:spTree>
  </p:cSld>
  <p:clrMapOvr>
    <a:masterClrMapping xmlns:a="http://schemas.openxmlformats.org/drawingml/2006/main"/>
  </p:clrMapOvr>
</p:sld>
</file>