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d392b359c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eeb19eb274b6f"/>
  </p:sldMasterIdLst>
  <p:sldIdLst>
    <p:sldId xmlns:r="http://schemas.openxmlformats.org/officeDocument/2006/relationships" id="256" r:id="Ra26e077be5b044d5"/>
    <p:sldId xmlns:r="http://schemas.openxmlformats.org/officeDocument/2006/relationships" id="257" r:id="Rd2c790a7ccea47b7"/>
    <p:sldId xmlns:r="http://schemas.openxmlformats.org/officeDocument/2006/relationships" id="258" r:id="R142da62269a44f2e"/>
    <p:sldId xmlns:r="http://schemas.openxmlformats.org/officeDocument/2006/relationships" id="259" r:id="Ra40aa5b49f514a88"/>
    <p:sldId xmlns:r="http://schemas.openxmlformats.org/officeDocument/2006/relationships" id="260" r:id="R9f4ad4d0c1384601"/>
    <p:sldId xmlns:r="http://schemas.openxmlformats.org/officeDocument/2006/relationships" id="261" r:id="Raf9dc8167637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eeb19eb274b6f" /><Relationship Type="http://schemas.openxmlformats.org/officeDocument/2006/relationships/slide" Target="/ppt/slides/slide1.xml" Id="Ra26e077be5b044d5" /><Relationship Type="http://schemas.openxmlformats.org/officeDocument/2006/relationships/slide" Target="/ppt/slides/slide2.xml" Id="Rd2c790a7ccea47b7" /><Relationship Type="http://schemas.openxmlformats.org/officeDocument/2006/relationships/slide" Target="/ppt/slides/slide3.xml" Id="R142da62269a44f2e" /><Relationship Type="http://schemas.openxmlformats.org/officeDocument/2006/relationships/slide" Target="/ppt/slides/slide4.xml" Id="Ra40aa5b49f514a88" /><Relationship Type="http://schemas.openxmlformats.org/officeDocument/2006/relationships/slide" Target="/ppt/slides/slide5.xml" Id="R9f4ad4d0c1384601" /><Relationship Type="http://schemas.openxmlformats.org/officeDocument/2006/relationships/slide" Target="/ppt/slides/slide6.xml" Id="Raf9dc8167637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b5921c26d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3bc9503384f60" /><Relationship Type="http://schemas.openxmlformats.org/officeDocument/2006/relationships/theme" Target="/ppt/slideMasters/theme/theme1.xml" Id="R0e47f8eb676f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3bc950338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741d64ae5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ad0c53aee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a69578a28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016c6a71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12b25498c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0b1cf2a29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CLAUSEN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CLAUSEN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CLAUSEN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CLAUSEN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CLAUSEN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CLAUSEN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788 942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CLAUSEN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Sandbrekkevegen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CLAUSEN</a:t>
            </a:r>
          </a:p>
        </p:txBody>
      </p:sp>
    </p:spTree>
  </p:cSld>
  <p:clrMapOvr>
    <a:masterClrMapping xmlns:a="http://schemas.openxmlformats.org/drawingml/2006/main"/>
  </p:clrMapOvr>
</p:sld>
</file>