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9e836f33c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e7416d65147c1"/>
  </p:sldMasterIdLst>
  <p:sldIdLst>
    <p:sldId xmlns:r="http://schemas.openxmlformats.org/officeDocument/2006/relationships" id="256" r:id="Red414e5ecb894990"/>
    <p:sldId xmlns:r="http://schemas.openxmlformats.org/officeDocument/2006/relationships" id="257" r:id="R682155194c4b46a9"/>
    <p:sldId xmlns:r="http://schemas.openxmlformats.org/officeDocument/2006/relationships" id="258" r:id="R24709f31f6ba47b8"/>
    <p:sldId xmlns:r="http://schemas.openxmlformats.org/officeDocument/2006/relationships" id="259" r:id="R09c7644521cd4b74"/>
    <p:sldId xmlns:r="http://schemas.openxmlformats.org/officeDocument/2006/relationships" id="260" r:id="Rb73800152319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e7416d65147c1" /><Relationship Type="http://schemas.openxmlformats.org/officeDocument/2006/relationships/slide" Target="/ppt/slides/slide1.xml" Id="Red414e5ecb894990" /><Relationship Type="http://schemas.openxmlformats.org/officeDocument/2006/relationships/slide" Target="/ppt/slides/slide2.xml" Id="R682155194c4b46a9" /><Relationship Type="http://schemas.openxmlformats.org/officeDocument/2006/relationships/slide" Target="/ppt/slides/slide3.xml" Id="R24709f31f6ba47b8" /><Relationship Type="http://schemas.openxmlformats.org/officeDocument/2006/relationships/slide" Target="/ppt/slides/slide4.xml" Id="R09c7644521cd4b74" /><Relationship Type="http://schemas.openxmlformats.org/officeDocument/2006/relationships/slide" Target="/ppt/slides/slide5.xml" Id="Rb73800152319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5c852249443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ef24716024b79" /><Relationship Type="http://schemas.openxmlformats.org/officeDocument/2006/relationships/theme" Target="/ppt/slideMasters/theme/theme1.xml" Id="R90fe106fede7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ef2471602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5a0221f02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28d700bfc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238ecd52c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648cb30be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9284f856e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MARTINSEN OG SØNN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OG SØNN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OG SØNN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OG SØNN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OG SØNN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OG SØNN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Bruket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922 430 969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OG SØNN</a:t>
            </a:r>
          </a:p>
        </p:txBody>
      </p:sp>
    </p:spTree>
  </p:cSld>
  <p:clrMapOvr>
    <a:masterClrMapping xmlns:a="http://schemas.openxmlformats.org/drawingml/2006/main"/>
  </p:clrMapOvr>
</p:sld>
</file>