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3b0c1c8f22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c1753fce74487"/>
  </p:sldMasterIdLst>
  <p:sldIdLst>
    <p:sldId xmlns:r="http://schemas.openxmlformats.org/officeDocument/2006/relationships" id="256" r:id="Rcbb898276660465a"/>
    <p:sldId xmlns:r="http://schemas.openxmlformats.org/officeDocument/2006/relationships" id="257" r:id="R5262188f0291489f"/>
    <p:sldId xmlns:r="http://schemas.openxmlformats.org/officeDocument/2006/relationships" id="258" r:id="R003b5b72e8c34468"/>
    <p:sldId xmlns:r="http://schemas.openxmlformats.org/officeDocument/2006/relationships" id="259" r:id="R16859f5062994dd1"/>
    <p:sldId xmlns:r="http://schemas.openxmlformats.org/officeDocument/2006/relationships" id="260" r:id="Rf1cbeb999f574760"/>
    <p:sldId xmlns:r="http://schemas.openxmlformats.org/officeDocument/2006/relationships" id="261" r:id="R0bb16ef11b864f59"/>
    <p:sldId xmlns:r="http://schemas.openxmlformats.org/officeDocument/2006/relationships" id="262" r:id="R0b64e9b00bab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c1753fce74487" /><Relationship Type="http://schemas.openxmlformats.org/officeDocument/2006/relationships/slide" Target="/ppt/slides/slide1.xml" Id="Rcbb898276660465a" /><Relationship Type="http://schemas.openxmlformats.org/officeDocument/2006/relationships/slide" Target="/ppt/slides/slide2.xml" Id="R5262188f0291489f" /><Relationship Type="http://schemas.openxmlformats.org/officeDocument/2006/relationships/slide" Target="/ppt/slides/slide3.xml" Id="R003b5b72e8c34468" /><Relationship Type="http://schemas.openxmlformats.org/officeDocument/2006/relationships/slide" Target="/ppt/slides/slide4.xml" Id="R16859f5062994dd1" /><Relationship Type="http://schemas.openxmlformats.org/officeDocument/2006/relationships/slide" Target="/ppt/slides/slide5.xml" Id="Rf1cbeb999f574760" /><Relationship Type="http://schemas.openxmlformats.org/officeDocument/2006/relationships/slide" Target="/ppt/slides/slide6.xml" Id="R0bb16ef11b864f59" /><Relationship Type="http://schemas.openxmlformats.org/officeDocument/2006/relationships/slide" Target="/ppt/slides/slide7.xml" Id="R0b64e9b00bab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b4284e1d1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d7a9f21c54069" /><Relationship Type="http://schemas.openxmlformats.org/officeDocument/2006/relationships/theme" Target="/ppt/slideMasters/theme/theme1.xml" Id="R4e7ab8a3f112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d7a9f21c540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67b923a8f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c9ead6c4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f24f95d1242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24891dbe743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6060eea23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e863efa81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aaff9ca13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CLIPPER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−16 407 899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589 855 970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5 607 569 976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6 054 794 163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922 490 511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