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fbb378c6b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e7f48a41a4bbe"/>
  </p:sldMasterIdLst>
  <p:sldIdLst>
    <p:sldId xmlns:r="http://schemas.openxmlformats.org/officeDocument/2006/relationships" id="256" r:id="R1667fb1cac9544f4"/>
    <p:sldId xmlns:r="http://schemas.openxmlformats.org/officeDocument/2006/relationships" id="257" r:id="R1d9071fa32ed41fd"/>
    <p:sldId xmlns:r="http://schemas.openxmlformats.org/officeDocument/2006/relationships" id="258" r:id="Rb5fd9612b2a241fb"/>
    <p:sldId xmlns:r="http://schemas.openxmlformats.org/officeDocument/2006/relationships" id="259" r:id="Rbe954ffa45af4e7c"/>
    <p:sldId xmlns:r="http://schemas.openxmlformats.org/officeDocument/2006/relationships" id="260" r:id="R0786ffdcacd2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e7f48a41a4bbe" /><Relationship Type="http://schemas.openxmlformats.org/officeDocument/2006/relationships/slide" Target="/ppt/slides/slide1.xml" Id="R1667fb1cac9544f4" /><Relationship Type="http://schemas.openxmlformats.org/officeDocument/2006/relationships/slide" Target="/ppt/slides/slide2.xml" Id="R1d9071fa32ed41fd" /><Relationship Type="http://schemas.openxmlformats.org/officeDocument/2006/relationships/slide" Target="/ppt/slides/slide3.xml" Id="Rb5fd9612b2a241fb" /><Relationship Type="http://schemas.openxmlformats.org/officeDocument/2006/relationships/slide" Target="/ppt/slides/slide4.xml" Id="Rbe954ffa45af4e7c" /><Relationship Type="http://schemas.openxmlformats.org/officeDocument/2006/relationships/slide" Target="/ppt/slides/slide5.xml" Id="R0786ffdcacd2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179527983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b88fad74647fb" /><Relationship Type="http://schemas.openxmlformats.org/officeDocument/2006/relationships/theme" Target="/ppt/slideMasters/theme/theme1.xml" Id="Rbdb51830ab49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b88fad746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f5b9e64f5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b07d19ec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c2eb9aff5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b2a65321f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9c415e0c8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ØYGARDEN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KOMMUNE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Foldnesvegen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5354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56160000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postmottak@oygarden.kommune.no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922 530 890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KOMMUNE</a:t>
            </a:r>
          </a:p>
        </p:txBody>
      </p:sp>
    </p:spTree>
  </p:cSld>
  <p:clrMapOvr>
    <a:masterClrMapping xmlns:a="http://schemas.openxmlformats.org/drawingml/2006/main"/>
  </p:clrMapOvr>
</p:sld>
</file>