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3c5d9a85764f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0869a132d54dfa"/>
  </p:sldMasterIdLst>
  <p:sldIdLst>
    <p:sldId xmlns:r="http://schemas.openxmlformats.org/officeDocument/2006/relationships" id="256" r:id="R491af8bd6217400f"/>
    <p:sldId xmlns:r="http://schemas.openxmlformats.org/officeDocument/2006/relationships" id="257" r:id="R869f8ff351dc46d9"/>
    <p:sldId xmlns:r="http://schemas.openxmlformats.org/officeDocument/2006/relationships" id="258" r:id="Rb7b5209bff304859"/>
    <p:sldId xmlns:r="http://schemas.openxmlformats.org/officeDocument/2006/relationships" id="259" r:id="Rf6611ed45324479c"/>
    <p:sldId xmlns:r="http://schemas.openxmlformats.org/officeDocument/2006/relationships" id="260" r:id="Raf023e88e2a14355"/>
    <p:sldId xmlns:r="http://schemas.openxmlformats.org/officeDocument/2006/relationships" id="261" r:id="R059cf341cfe547be"/>
    <p:sldId xmlns:r="http://schemas.openxmlformats.org/officeDocument/2006/relationships" id="262" r:id="R33ed135fd00f4c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0869a132d54dfa" /><Relationship Type="http://schemas.openxmlformats.org/officeDocument/2006/relationships/slide" Target="/ppt/slides/slide1.xml" Id="R491af8bd6217400f" /><Relationship Type="http://schemas.openxmlformats.org/officeDocument/2006/relationships/slide" Target="/ppt/slides/slide2.xml" Id="R869f8ff351dc46d9" /><Relationship Type="http://schemas.openxmlformats.org/officeDocument/2006/relationships/slide" Target="/ppt/slides/slide3.xml" Id="Rb7b5209bff304859" /><Relationship Type="http://schemas.openxmlformats.org/officeDocument/2006/relationships/slide" Target="/ppt/slides/slide4.xml" Id="Rf6611ed45324479c" /><Relationship Type="http://schemas.openxmlformats.org/officeDocument/2006/relationships/slide" Target="/ppt/slides/slide5.xml" Id="Raf023e88e2a14355" /><Relationship Type="http://schemas.openxmlformats.org/officeDocument/2006/relationships/slide" Target="/ppt/slides/slide6.xml" Id="R059cf341cfe547be" /><Relationship Type="http://schemas.openxmlformats.org/officeDocument/2006/relationships/slide" Target="/ppt/slides/slide7.xml" Id="R33ed135fd00f4c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23113a1ba840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4af0f80ec4e18" /><Relationship Type="http://schemas.openxmlformats.org/officeDocument/2006/relationships/theme" Target="/ppt/slideMasters/theme/theme1.xml" Id="R8fb78f84378f41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84af0f80ec4e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e9fd8c0eb48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37d927f0446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61f60868b4a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c660888244d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d8f70481844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1f2a6990e45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94b2916074d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LONE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LONE BYGG AS ble etablert [år] og holder til i Lonevåg.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2 449 307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−67 936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539 533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LONE AMUND 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LONE DANIEL LØTVEIT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Njåstadvegen 413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5282 Lonevåg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922 533 210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LONE BYGG AS</a:t>
            </a:r>
          </a:p>
        </p:txBody>
      </p:sp>
    </p:spTree>
  </p:cSld>
  <p:clrMapOvr>
    <a:masterClrMapping xmlns:a="http://schemas.openxmlformats.org/drawingml/2006/main"/>
  </p:clrMapOvr>
</p:sld>
</file>