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a1f8a171f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ead50888d4096"/>
  </p:sldMasterIdLst>
  <p:sldIdLst>
    <p:sldId xmlns:r="http://schemas.openxmlformats.org/officeDocument/2006/relationships" id="256" r:id="R3b99a083592d42cd"/>
    <p:sldId xmlns:r="http://schemas.openxmlformats.org/officeDocument/2006/relationships" id="257" r:id="R9bb0ac81335a4630"/>
    <p:sldId xmlns:r="http://schemas.openxmlformats.org/officeDocument/2006/relationships" id="258" r:id="R884049ee333c486e"/>
    <p:sldId xmlns:r="http://schemas.openxmlformats.org/officeDocument/2006/relationships" id="259" r:id="R91e979aa08f049c5"/>
    <p:sldId xmlns:r="http://schemas.openxmlformats.org/officeDocument/2006/relationships" id="260" r:id="R0485be16ec884b82"/>
    <p:sldId xmlns:r="http://schemas.openxmlformats.org/officeDocument/2006/relationships" id="261" r:id="R944bd26190f5468f"/>
    <p:sldId xmlns:r="http://schemas.openxmlformats.org/officeDocument/2006/relationships" id="262" r:id="Rf2d47ca73e01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ead50888d4096" /><Relationship Type="http://schemas.openxmlformats.org/officeDocument/2006/relationships/slide" Target="/ppt/slides/slide1.xml" Id="R3b99a083592d42cd" /><Relationship Type="http://schemas.openxmlformats.org/officeDocument/2006/relationships/slide" Target="/ppt/slides/slide2.xml" Id="R9bb0ac81335a4630" /><Relationship Type="http://schemas.openxmlformats.org/officeDocument/2006/relationships/slide" Target="/ppt/slides/slide3.xml" Id="R884049ee333c486e" /><Relationship Type="http://schemas.openxmlformats.org/officeDocument/2006/relationships/slide" Target="/ppt/slides/slide4.xml" Id="R91e979aa08f049c5" /><Relationship Type="http://schemas.openxmlformats.org/officeDocument/2006/relationships/slide" Target="/ppt/slides/slide5.xml" Id="R0485be16ec884b82" /><Relationship Type="http://schemas.openxmlformats.org/officeDocument/2006/relationships/slide" Target="/ppt/slides/slide6.xml" Id="R944bd26190f5468f" /><Relationship Type="http://schemas.openxmlformats.org/officeDocument/2006/relationships/slide" Target="/ppt/slides/slide7.xml" Id="Rf2d47ca73e01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8430ff0dd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77b97b144220" /><Relationship Type="http://schemas.openxmlformats.org/officeDocument/2006/relationships/theme" Target="/ppt/slideMasters/theme/theme1.xml" Id="R318f22479999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a77b97b14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a30e4ca7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4ca7648f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a051a369b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0ad29b22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22e32e944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02777a9b2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4a9d3f534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TOBIAS FAHRE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Jonsokveien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922 539 413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TFD HOLDING AS</a:t>
            </a:r>
          </a:p>
        </p:txBody>
      </p:sp>
    </p:spTree>
  </p:cSld>
  <p:clrMapOvr>
    <a:masterClrMapping xmlns:a="http://schemas.openxmlformats.org/drawingml/2006/main"/>
  </p:clrMapOvr>
</p:sld>
</file>