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098200c18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3504564b14f66"/>
  </p:sldMasterIdLst>
  <p:sldIdLst>
    <p:sldId xmlns:r="http://schemas.openxmlformats.org/officeDocument/2006/relationships" id="256" r:id="R47ebf4232c574e71"/>
    <p:sldId xmlns:r="http://schemas.openxmlformats.org/officeDocument/2006/relationships" id="257" r:id="R38ee395bd09f44dc"/>
    <p:sldId xmlns:r="http://schemas.openxmlformats.org/officeDocument/2006/relationships" id="258" r:id="R692acf5ab4dc4e8f"/>
    <p:sldId xmlns:r="http://schemas.openxmlformats.org/officeDocument/2006/relationships" id="259" r:id="Ra3e296176e7b4db6"/>
    <p:sldId xmlns:r="http://schemas.openxmlformats.org/officeDocument/2006/relationships" id="260" r:id="R5a00c61539124d6a"/>
    <p:sldId xmlns:r="http://schemas.openxmlformats.org/officeDocument/2006/relationships" id="261" r:id="Rf92bc823ba7d4bf6"/>
    <p:sldId xmlns:r="http://schemas.openxmlformats.org/officeDocument/2006/relationships" id="262" r:id="R5f6cc9af4925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3504564b14f66" /><Relationship Type="http://schemas.openxmlformats.org/officeDocument/2006/relationships/slide" Target="/ppt/slides/slide1.xml" Id="R47ebf4232c574e71" /><Relationship Type="http://schemas.openxmlformats.org/officeDocument/2006/relationships/slide" Target="/ppt/slides/slide2.xml" Id="R38ee395bd09f44dc" /><Relationship Type="http://schemas.openxmlformats.org/officeDocument/2006/relationships/slide" Target="/ppt/slides/slide3.xml" Id="R692acf5ab4dc4e8f" /><Relationship Type="http://schemas.openxmlformats.org/officeDocument/2006/relationships/slide" Target="/ppt/slides/slide4.xml" Id="Ra3e296176e7b4db6" /><Relationship Type="http://schemas.openxmlformats.org/officeDocument/2006/relationships/slide" Target="/ppt/slides/slide5.xml" Id="R5a00c61539124d6a" /><Relationship Type="http://schemas.openxmlformats.org/officeDocument/2006/relationships/slide" Target="/ppt/slides/slide6.xml" Id="Rf92bc823ba7d4bf6" /><Relationship Type="http://schemas.openxmlformats.org/officeDocument/2006/relationships/slide" Target="/ppt/slides/slide7.xml" Id="R5f6cc9af4925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ed58ae1f9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878cb5c6494b" /><Relationship Type="http://schemas.openxmlformats.org/officeDocument/2006/relationships/theme" Target="/ppt/slideMasters/theme/theme1.xml" Id="Rb648068fe0b7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1878cb5c6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34a8c3dd1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a27823bd8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2bf5faaad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257d3d183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856ee5f93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069c4386e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83066710e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BLIKKENSLAGERMESTER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BLIKKENSLAGERMESTER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BLIKKENSLAGERMESTER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BLIKKENSLAGERMESTER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BLIKKENSLAGERMESTER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BLIKKENSLAGERMESTER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20 053 216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7 225 108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BLIKKENSLAGERMESTER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TORD STATLE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 MASKINUTLEIE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BLIKKENSLAGERMESTER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Grefsenkollveien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922 541 639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BLIKKENSLAGERMESTER AS</a:t>
            </a:r>
          </a:p>
        </p:txBody>
      </p:sp>
    </p:spTree>
  </p:cSld>
  <p:clrMapOvr>
    <a:masterClrMapping xmlns:a="http://schemas.openxmlformats.org/drawingml/2006/main"/>
  </p:clrMapOvr>
</p:sld>
</file>