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77bafd83aa4e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e8906a628f4158"/>
  </p:sldMasterIdLst>
  <p:sldIdLst>
    <p:sldId xmlns:r="http://schemas.openxmlformats.org/officeDocument/2006/relationships" id="256" r:id="R73ebe4bf87b24188"/>
    <p:sldId xmlns:r="http://schemas.openxmlformats.org/officeDocument/2006/relationships" id="257" r:id="Rd2bd7320cf2c48f2"/>
    <p:sldId xmlns:r="http://schemas.openxmlformats.org/officeDocument/2006/relationships" id="258" r:id="R796990a688a146ca"/>
    <p:sldId xmlns:r="http://schemas.openxmlformats.org/officeDocument/2006/relationships" id="259" r:id="R266b1dd07a6147f6"/>
    <p:sldId xmlns:r="http://schemas.openxmlformats.org/officeDocument/2006/relationships" id="260" r:id="Rfde154d77343498f"/>
    <p:sldId xmlns:r="http://schemas.openxmlformats.org/officeDocument/2006/relationships" id="261" r:id="R689cc99fee85438c"/>
    <p:sldId xmlns:r="http://schemas.openxmlformats.org/officeDocument/2006/relationships" id="262" r:id="Ra375bdf3120347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e8906a628f4158" /><Relationship Type="http://schemas.openxmlformats.org/officeDocument/2006/relationships/slide" Target="/ppt/slides/slide1.xml" Id="R73ebe4bf87b24188" /><Relationship Type="http://schemas.openxmlformats.org/officeDocument/2006/relationships/slide" Target="/ppt/slides/slide2.xml" Id="Rd2bd7320cf2c48f2" /><Relationship Type="http://schemas.openxmlformats.org/officeDocument/2006/relationships/slide" Target="/ppt/slides/slide3.xml" Id="R796990a688a146ca" /><Relationship Type="http://schemas.openxmlformats.org/officeDocument/2006/relationships/slide" Target="/ppt/slides/slide4.xml" Id="R266b1dd07a6147f6" /><Relationship Type="http://schemas.openxmlformats.org/officeDocument/2006/relationships/slide" Target="/ppt/slides/slide5.xml" Id="Rfde154d77343498f" /><Relationship Type="http://schemas.openxmlformats.org/officeDocument/2006/relationships/slide" Target="/ppt/slides/slide6.xml" Id="R689cc99fee85438c" /><Relationship Type="http://schemas.openxmlformats.org/officeDocument/2006/relationships/slide" Target="/ppt/slides/slide7.xml" Id="Ra375bdf3120347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599d13418746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7f1af854f41fb" /><Relationship Type="http://schemas.openxmlformats.org/officeDocument/2006/relationships/theme" Target="/ppt/slideMasters/theme/theme1.xml" Id="Rda598156124b4c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57f1af854f41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5560e06624a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3fdd545aa44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00aa7a0834d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9d7f3ea7a4f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691fc668f4c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748084e2349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e6dcf21124d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BEEFUTURES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BEEFUTURES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BEEFUTURES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BEEFUTURES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BEEFUTURES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BEEFUTURES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1 195 086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−23 802 385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−24 054 658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−13 098 039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6 864 643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BEEFUTURES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NORSELAB F I BEE AS  –  26,5 %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CPBTECH AS  –  17,3 %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STRATEL AS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MØSBU AS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SOBE INVEST AS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BEEFUTURES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922 545 375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BEEFUTURES HOLDING AS</a:t>
            </a:r>
          </a:p>
        </p:txBody>
      </p:sp>
    </p:spTree>
  </p:cSld>
  <p:clrMapOvr>
    <a:masterClrMapping xmlns:a="http://schemas.openxmlformats.org/drawingml/2006/main"/>
  </p:clrMapOvr>
</p:sld>
</file>