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9fbfa902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c38472deb4e4e"/>
  </p:sldMasterIdLst>
  <p:sldIdLst>
    <p:sldId xmlns:r="http://schemas.openxmlformats.org/officeDocument/2006/relationships" id="256" r:id="R33c51fe604cb46c6"/>
    <p:sldId xmlns:r="http://schemas.openxmlformats.org/officeDocument/2006/relationships" id="257" r:id="R49e57306c82a4a6e"/>
    <p:sldId xmlns:r="http://schemas.openxmlformats.org/officeDocument/2006/relationships" id="258" r:id="Rc5572e094ad24185"/>
    <p:sldId xmlns:r="http://schemas.openxmlformats.org/officeDocument/2006/relationships" id="259" r:id="R090fa9b5a0d8442a"/>
    <p:sldId xmlns:r="http://schemas.openxmlformats.org/officeDocument/2006/relationships" id="260" r:id="Re036d08a520447a1"/>
    <p:sldId xmlns:r="http://schemas.openxmlformats.org/officeDocument/2006/relationships" id="261" r:id="R391f85bb9f9642c2"/>
    <p:sldId xmlns:r="http://schemas.openxmlformats.org/officeDocument/2006/relationships" id="262" r:id="Rff2648f51c7d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c38472deb4e4e" /><Relationship Type="http://schemas.openxmlformats.org/officeDocument/2006/relationships/slide" Target="/ppt/slides/slide1.xml" Id="R33c51fe604cb46c6" /><Relationship Type="http://schemas.openxmlformats.org/officeDocument/2006/relationships/slide" Target="/ppt/slides/slide2.xml" Id="R49e57306c82a4a6e" /><Relationship Type="http://schemas.openxmlformats.org/officeDocument/2006/relationships/slide" Target="/ppt/slides/slide3.xml" Id="Rc5572e094ad24185" /><Relationship Type="http://schemas.openxmlformats.org/officeDocument/2006/relationships/slide" Target="/ppt/slides/slide4.xml" Id="R090fa9b5a0d8442a" /><Relationship Type="http://schemas.openxmlformats.org/officeDocument/2006/relationships/slide" Target="/ppt/slides/slide5.xml" Id="Re036d08a520447a1" /><Relationship Type="http://schemas.openxmlformats.org/officeDocument/2006/relationships/slide" Target="/ppt/slides/slide6.xml" Id="R391f85bb9f9642c2" /><Relationship Type="http://schemas.openxmlformats.org/officeDocument/2006/relationships/slide" Target="/ppt/slides/slide7.xml" Id="Rff2648f51c7d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1dc5cba68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ddd4b8974ae1" /><Relationship Type="http://schemas.openxmlformats.org/officeDocument/2006/relationships/theme" Target="/ppt/slideMasters/theme/theme1.xml" Id="R08eea882a117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addd4b897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ea4145bc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ffdbcd6b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719f707b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42de0428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d89fe900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16c1da17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e89e9a0fa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JOHANSEN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JOHANSEN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3 092 320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922 551 847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JOHANSEN INVEST AS</a:t>
            </a:r>
          </a:p>
        </p:txBody>
      </p:sp>
    </p:spTree>
  </p:cSld>
  <p:clrMapOvr>
    <a:masterClrMapping xmlns:a="http://schemas.openxmlformats.org/drawingml/2006/main"/>
  </p:clrMapOvr>
</p:sld>
</file>