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29eb7f076141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d2baff20654557"/>
  </p:sldMasterIdLst>
  <p:sldIdLst>
    <p:sldId xmlns:r="http://schemas.openxmlformats.org/officeDocument/2006/relationships" id="256" r:id="R2c9c45df80744ce2"/>
    <p:sldId xmlns:r="http://schemas.openxmlformats.org/officeDocument/2006/relationships" id="257" r:id="R45bc3e158b604d93"/>
    <p:sldId xmlns:r="http://schemas.openxmlformats.org/officeDocument/2006/relationships" id="258" r:id="R2a99a47c117547f5"/>
    <p:sldId xmlns:r="http://schemas.openxmlformats.org/officeDocument/2006/relationships" id="259" r:id="R28e37cb725d3473d"/>
    <p:sldId xmlns:r="http://schemas.openxmlformats.org/officeDocument/2006/relationships" id="260" r:id="R1f8f2a5a4f6a4bac"/>
    <p:sldId xmlns:r="http://schemas.openxmlformats.org/officeDocument/2006/relationships" id="261" r:id="R8648f0a791e24071"/>
    <p:sldId xmlns:r="http://schemas.openxmlformats.org/officeDocument/2006/relationships" id="262" r:id="Re5f950a91dc643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d2baff20654557" /><Relationship Type="http://schemas.openxmlformats.org/officeDocument/2006/relationships/slide" Target="/ppt/slides/slide1.xml" Id="R2c9c45df80744ce2" /><Relationship Type="http://schemas.openxmlformats.org/officeDocument/2006/relationships/slide" Target="/ppt/slides/slide2.xml" Id="R45bc3e158b604d93" /><Relationship Type="http://schemas.openxmlformats.org/officeDocument/2006/relationships/slide" Target="/ppt/slides/slide3.xml" Id="R2a99a47c117547f5" /><Relationship Type="http://schemas.openxmlformats.org/officeDocument/2006/relationships/slide" Target="/ppt/slides/slide4.xml" Id="R28e37cb725d3473d" /><Relationship Type="http://schemas.openxmlformats.org/officeDocument/2006/relationships/slide" Target="/ppt/slides/slide5.xml" Id="R1f8f2a5a4f6a4bac" /><Relationship Type="http://schemas.openxmlformats.org/officeDocument/2006/relationships/slide" Target="/ppt/slides/slide6.xml" Id="R8648f0a791e24071" /><Relationship Type="http://schemas.openxmlformats.org/officeDocument/2006/relationships/slide" Target="/ppt/slides/slide7.xml" Id="Re5f950a91dc643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953e9d1dc64e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313d9896b4452" /><Relationship Type="http://schemas.openxmlformats.org/officeDocument/2006/relationships/theme" Target="/ppt/slideMasters/theme/theme1.xml" Id="Rb5fdea21ff2043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3313d9896b44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6ef8fef714e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aaf7be4dd4c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fdf7ad9dc4e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3e5d3d3b649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82c095fd148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b680003e646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bdccaf5c041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EIR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 BYGG AS ble etablert [år] og holder til i Godøya.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6 128 624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−466 410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−508 274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−193 435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1 559 049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 NR 7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Åsgeir Nordstrand, Alnesgarden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6055 Godøya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922 557 993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 BYGG AS</a:t>
            </a:r>
          </a:p>
        </p:txBody>
      </p:sp>
    </p:spTree>
  </p:cSld>
  <p:clrMapOvr>
    <a:masterClrMapping xmlns:a="http://schemas.openxmlformats.org/drawingml/2006/main"/>
  </p:clrMapOvr>
</p:sld>
</file>