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afae95a7604d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79d95cf1d74df1"/>
  </p:sldMasterIdLst>
  <p:sldIdLst>
    <p:sldId xmlns:r="http://schemas.openxmlformats.org/officeDocument/2006/relationships" id="256" r:id="R79437589be0d42fd"/>
    <p:sldId xmlns:r="http://schemas.openxmlformats.org/officeDocument/2006/relationships" id="257" r:id="R87f45d12e07e4762"/>
    <p:sldId xmlns:r="http://schemas.openxmlformats.org/officeDocument/2006/relationships" id="258" r:id="R335ca17acb284942"/>
    <p:sldId xmlns:r="http://schemas.openxmlformats.org/officeDocument/2006/relationships" id="259" r:id="R3f3515b467b84929"/>
    <p:sldId xmlns:r="http://schemas.openxmlformats.org/officeDocument/2006/relationships" id="260" r:id="R7430f8794735468d"/>
    <p:sldId xmlns:r="http://schemas.openxmlformats.org/officeDocument/2006/relationships" id="261" r:id="R5f3b9e658b514b18"/>
    <p:sldId xmlns:r="http://schemas.openxmlformats.org/officeDocument/2006/relationships" id="262" r:id="R9c3bd817751e4c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9d95cf1d74df1" /><Relationship Type="http://schemas.openxmlformats.org/officeDocument/2006/relationships/slide" Target="/ppt/slides/slide1.xml" Id="R79437589be0d42fd" /><Relationship Type="http://schemas.openxmlformats.org/officeDocument/2006/relationships/slide" Target="/ppt/slides/slide2.xml" Id="R87f45d12e07e4762" /><Relationship Type="http://schemas.openxmlformats.org/officeDocument/2006/relationships/slide" Target="/ppt/slides/slide3.xml" Id="R335ca17acb284942" /><Relationship Type="http://schemas.openxmlformats.org/officeDocument/2006/relationships/slide" Target="/ppt/slides/slide4.xml" Id="R3f3515b467b84929" /><Relationship Type="http://schemas.openxmlformats.org/officeDocument/2006/relationships/slide" Target="/ppt/slides/slide5.xml" Id="R7430f8794735468d" /><Relationship Type="http://schemas.openxmlformats.org/officeDocument/2006/relationships/slide" Target="/ppt/slides/slide6.xml" Id="R5f3b9e658b514b18" /><Relationship Type="http://schemas.openxmlformats.org/officeDocument/2006/relationships/slide" Target="/ppt/slides/slide7.xml" Id="R9c3bd817751e4c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5fe2739a24a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9d960f3c74872" /><Relationship Type="http://schemas.openxmlformats.org/officeDocument/2006/relationships/theme" Target="/ppt/slideMasters/theme/theme1.xml" Id="R190e0ca5648747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59d960f3c748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52fb2a6524e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aef1c198d4d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151f1bbb0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ae318387342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b96e394f848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c3d60d1ff42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d6717e36543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THORSRUD INVEST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−131 424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−778 469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THORSRUD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Konglestien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922 569 215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THORSRUD INVEST AS</a:t>
            </a:r>
          </a:p>
        </p:txBody>
      </p:sp>
    </p:spTree>
  </p:cSld>
  <p:clrMapOvr>
    <a:masterClrMapping xmlns:a="http://schemas.openxmlformats.org/drawingml/2006/main"/>
  </p:clrMapOvr>
</p:sld>
</file>