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16296dff424f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cb5e299d444592"/>
  </p:sldMasterIdLst>
  <p:sldIdLst>
    <p:sldId xmlns:r="http://schemas.openxmlformats.org/officeDocument/2006/relationships" id="256" r:id="R407a062b9b994a59"/>
    <p:sldId xmlns:r="http://schemas.openxmlformats.org/officeDocument/2006/relationships" id="257" r:id="R4c43910db11b4adf"/>
    <p:sldId xmlns:r="http://schemas.openxmlformats.org/officeDocument/2006/relationships" id="258" r:id="R4bb04bbc82124ff7"/>
    <p:sldId xmlns:r="http://schemas.openxmlformats.org/officeDocument/2006/relationships" id="259" r:id="R1cd730890eb24dff"/>
    <p:sldId xmlns:r="http://schemas.openxmlformats.org/officeDocument/2006/relationships" id="260" r:id="R4b78318f5dd94410"/>
    <p:sldId xmlns:r="http://schemas.openxmlformats.org/officeDocument/2006/relationships" id="261" r:id="R81dd460c318d4bb2"/>
    <p:sldId xmlns:r="http://schemas.openxmlformats.org/officeDocument/2006/relationships" id="262" r:id="R36b5d816be0d41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cb5e299d444592" /><Relationship Type="http://schemas.openxmlformats.org/officeDocument/2006/relationships/slide" Target="/ppt/slides/slide1.xml" Id="R407a062b9b994a59" /><Relationship Type="http://schemas.openxmlformats.org/officeDocument/2006/relationships/slide" Target="/ppt/slides/slide2.xml" Id="R4c43910db11b4adf" /><Relationship Type="http://schemas.openxmlformats.org/officeDocument/2006/relationships/slide" Target="/ppt/slides/slide3.xml" Id="R4bb04bbc82124ff7" /><Relationship Type="http://schemas.openxmlformats.org/officeDocument/2006/relationships/slide" Target="/ppt/slides/slide4.xml" Id="R1cd730890eb24dff" /><Relationship Type="http://schemas.openxmlformats.org/officeDocument/2006/relationships/slide" Target="/ppt/slides/slide5.xml" Id="R4b78318f5dd94410" /><Relationship Type="http://schemas.openxmlformats.org/officeDocument/2006/relationships/slide" Target="/ppt/slides/slide6.xml" Id="R81dd460c318d4bb2" /><Relationship Type="http://schemas.openxmlformats.org/officeDocument/2006/relationships/slide" Target="/ppt/slides/slide7.xml" Id="R36b5d816be0d41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b774a3b97749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1cb48d257048cb" /><Relationship Type="http://schemas.openxmlformats.org/officeDocument/2006/relationships/theme" Target="/ppt/slideMasters/theme/theme1.xml" Id="R58504d1d12254d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1cb48d257048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be8f54176e4e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30bd5f213d41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fa9b2925d454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b8a454b21484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0b956e8aa45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f861cc25f945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edf05149542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SUMMIT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SUMMIT HOLDING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−62 367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1 181 982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2 163 834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2 198 076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WÅGELSBY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Marius Wågelsby, Hyttemesterveien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3038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922 569 231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HOLDING AS</a:t>
            </a:r>
          </a:p>
        </p:txBody>
      </p:sp>
    </p:spTree>
  </p:cSld>
  <p:clrMapOvr>
    <a:masterClrMapping xmlns:a="http://schemas.openxmlformats.org/drawingml/2006/main"/>
  </p:clrMapOvr>
</p:sld>
</file>