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a12c3f0c8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07c09a59c4201"/>
  </p:sldMasterIdLst>
  <p:sldIdLst>
    <p:sldId xmlns:r="http://schemas.openxmlformats.org/officeDocument/2006/relationships" id="256" r:id="Rf11a763e268045b8"/>
    <p:sldId xmlns:r="http://schemas.openxmlformats.org/officeDocument/2006/relationships" id="257" r:id="Rbff636926699450b"/>
    <p:sldId xmlns:r="http://schemas.openxmlformats.org/officeDocument/2006/relationships" id="258" r:id="Rf599f7848ab34859"/>
    <p:sldId xmlns:r="http://schemas.openxmlformats.org/officeDocument/2006/relationships" id="259" r:id="R2a76daba33a44d0f"/>
    <p:sldId xmlns:r="http://schemas.openxmlformats.org/officeDocument/2006/relationships" id="260" r:id="R21a5ced103354c30"/>
    <p:sldId xmlns:r="http://schemas.openxmlformats.org/officeDocument/2006/relationships" id="261" r:id="R71824fbd22ff4ae6"/>
    <p:sldId xmlns:r="http://schemas.openxmlformats.org/officeDocument/2006/relationships" id="262" r:id="R74c5cdc7fe6a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07c09a59c4201" /><Relationship Type="http://schemas.openxmlformats.org/officeDocument/2006/relationships/slide" Target="/ppt/slides/slide1.xml" Id="Rf11a763e268045b8" /><Relationship Type="http://schemas.openxmlformats.org/officeDocument/2006/relationships/slide" Target="/ppt/slides/slide2.xml" Id="Rbff636926699450b" /><Relationship Type="http://schemas.openxmlformats.org/officeDocument/2006/relationships/slide" Target="/ppt/slides/slide3.xml" Id="Rf599f7848ab34859" /><Relationship Type="http://schemas.openxmlformats.org/officeDocument/2006/relationships/slide" Target="/ppt/slides/slide4.xml" Id="R2a76daba33a44d0f" /><Relationship Type="http://schemas.openxmlformats.org/officeDocument/2006/relationships/slide" Target="/ppt/slides/slide5.xml" Id="R21a5ced103354c30" /><Relationship Type="http://schemas.openxmlformats.org/officeDocument/2006/relationships/slide" Target="/ppt/slides/slide6.xml" Id="R71824fbd22ff4ae6" /><Relationship Type="http://schemas.openxmlformats.org/officeDocument/2006/relationships/slide" Target="/ppt/slides/slide7.xml" Id="R74c5cdc7fe6a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437de24b8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0a62d6f246a2" /><Relationship Type="http://schemas.openxmlformats.org/officeDocument/2006/relationships/theme" Target="/ppt/slideMasters/theme/theme1.xml" Id="R00eb2d09030f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10a62d6f2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f86226b8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58c69738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36c1b33d7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b8684f15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c584742974c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738570422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cbd06ebb9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PAREKA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RECKMANN PAUL-JOHNNY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922 572 232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