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bc3634a7dd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9d0fc5234a40ab"/>
  </p:sldMasterIdLst>
  <p:sldIdLst>
    <p:sldId xmlns:r="http://schemas.openxmlformats.org/officeDocument/2006/relationships" id="256" r:id="R93ec43e52ea442ed"/>
    <p:sldId xmlns:r="http://schemas.openxmlformats.org/officeDocument/2006/relationships" id="257" r:id="Re7afb1af06e14743"/>
    <p:sldId xmlns:r="http://schemas.openxmlformats.org/officeDocument/2006/relationships" id="258" r:id="Rb82016e404704bb8"/>
    <p:sldId xmlns:r="http://schemas.openxmlformats.org/officeDocument/2006/relationships" id="259" r:id="R53604ddaef0041d2"/>
    <p:sldId xmlns:r="http://schemas.openxmlformats.org/officeDocument/2006/relationships" id="260" r:id="Rce0746f748a343b4"/>
    <p:sldId xmlns:r="http://schemas.openxmlformats.org/officeDocument/2006/relationships" id="261" r:id="Rda7047b6107145a2"/>
    <p:sldId xmlns:r="http://schemas.openxmlformats.org/officeDocument/2006/relationships" id="262" r:id="R1e99956b153d4a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d0fc5234a40ab" /><Relationship Type="http://schemas.openxmlformats.org/officeDocument/2006/relationships/slide" Target="/ppt/slides/slide1.xml" Id="R93ec43e52ea442ed" /><Relationship Type="http://schemas.openxmlformats.org/officeDocument/2006/relationships/slide" Target="/ppt/slides/slide2.xml" Id="Re7afb1af06e14743" /><Relationship Type="http://schemas.openxmlformats.org/officeDocument/2006/relationships/slide" Target="/ppt/slides/slide3.xml" Id="Rb82016e404704bb8" /><Relationship Type="http://schemas.openxmlformats.org/officeDocument/2006/relationships/slide" Target="/ppt/slides/slide4.xml" Id="R53604ddaef0041d2" /><Relationship Type="http://schemas.openxmlformats.org/officeDocument/2006/relationships/slide" Target="/ppt/slides/slide5.xml" Id="Rce0746f748a343b4" /><Relationship Type="http://schemas.openxmlformats.org/officeDocument/2006/relationships/slide" Target="/ppt/slides/slide6.xml" Id="Rda7047b6107145a2" /><Relationship Type="http://schemas.openxmlformats.org/officeDocument/2006/relationships/slide" Target="/ppt/slides/slide7.xml" Id="R1e99956b153d4a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4637544e64f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ce7f79e704ab1" /><Relationship Type="http://schemas.openxmlformats.org/officeDocument/2006/relationships/theme" Target="/ppt/slideMasters/theme/theme1.xml" Id="R7abec0e132ac45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ce7f79e704a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8efb493c2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74854e9fe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6e2464835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254787a07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9288c0936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da435ed12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9227eda88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THOPRO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THOPRO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THOPRO INVEST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THOPRO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THOPRO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THOPRO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100 300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1 057 322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4 484 971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THOPRO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PRONSTAD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THOPRO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Nilsens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922 572 631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THOPRO INVEST AS</a:t>
            </a:r>
          </a:p>
        </p:txBody>
      </p:sp>
    </p:spTree>
  </p:cSld>
  <p:clrMapOvr>
    <a:masterClrMapping xmlns:a="http://schemas.openxmlformats.org/drawingml/2006/main"/>
  </p:clrMapOvr>
</p:sld>
</file>