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9171cd8c6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b9434925545c4"/>
  </p:sldMasterIdLst>
  <p:sldIdLst>
    <p:sldId xmlns:r="http://schemas.openxmlformats.org/officeDocument/2006/relationships" id="256" r:id="Rb50ddefae4de473f"/>
    <p:sldId xmlns:r="http://schemas.openxmlformats.org/officeDocument/2006/relationships" id="257" r:id="R8d53fc6ea8b74e91"/>
    <p:sldId xmlns:r="http://schemas.openxmlformats.org/officeDocument/2006/relationships" id="258" r:id="Re6f5c7ccc3894a41"/>
    <p:sldId xmlns:r="http://schemas.openxmlformats.org/officeDocument/2006/relationships" id="259" r:id="R7429a2f51e7d47fb"/>
    <p:sldId xmlns:r="http://schemas.openxmlformats.org/officeDocument/2006/relationships" id="260" r:id="R2835cbf851fb494a"/>
    <p:sldId xmlns:r="http://schemas.openxmlformats.org/officeDocument/2006/relationships" id="261" r:id="Re2836fadc93143d6"/>
    <p:sldId xmlns:r="http://schemas.openxmlformats.org/officeDocument/2006/relationships" id="262" r:id="R76577249d1e0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b9434925545c4" /><Relationship Type="http://schemas.openxmlformats.org/officeDocument/2006/relationships/slide" Target="/ppt/slides/slide1.xml" Id="Rb50ddefae4de473f" /><Relationship Type="http://schemas.openxmlformats.org/officeDocument/2006/relationships/slide" Target="/ppt/slides/slide2.xml" Id="R8d53fc6ea8b74e91" /><Relationship Type="http://schemas.openxmlformats.org/officeDocument/2006/relationships/slide" Target="/ppt/slides/slide3.xml" Id="Re6f5c7ccc3894a41" /><Relationship Type="http://schemas.openxmlformats.org/officeDocument/2006/relationships/slide" Target="/ppt/slides/slide4.xml" Id="R7429a2f51e7d47fb" /><Relationship Type="http://schemas.openxmlformats.org/officeDocument/2006/relationships/slide" Target="/ppt/slides/slide5.xml" Id="R2835cbf851fb494a" /><Relationship Type="http://schemas.openxmlformats.org/officeDocument/2006/relationships/slide" Target="/ppt/slides/slide6.xml" Id="Re2836fadc93143d6" /><Relationship Type="http://schemas.openxmlformats.org/officeDocument/2006/relationships/slide" Target="/ppt/slides/slide7.xml" Id="R76577249d1e0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3d063d0cb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eac2f9367424e" /><Relationship Type="http://schemas.openxmlformats.org/officeDocument/2006/relationships/theme" Target="/ppt/slideMasters/theme/theme1.xml" Id="R4a1989bb7179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eac2f9367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fec59c4ce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cd6ae06b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5cc5c4279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88eef746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72fba31d4c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510d53fe5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8b5faa423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OTTEM &amp; KRISTIANSEN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OTTEM &amp; KRISTIANSEN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OTTEM &amp; KRISTIANSEN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OTTEM &amp; KRISTIANSEN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OTTEM &amp; KRISTIANSEN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OTTEM &amp; KRISTIANSEN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5 334 781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1 165 862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OTTEM &amp; KRISTIANSEN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KJELL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TRULS MARTIN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OTTEM SKJALG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OTTEM &amp; KRISTIANSEN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922 573 514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OTTEM &amp; KRISTIANSEN ELEKTRO AS</a:t>
            </a:r>
          </a:p>
        </p:txBody>
      </p:sp>
    </p:spTree>
  </p:cSld>
  <p:clrMapOvr>
    <a:masterClrMapping xmlns:a="http://schemas.openxmlformats.org/drawingml/2006/main"/>
  </p:clrMapOvr>
</p:sld>
</file>