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0d49478e4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5484c8cee418a"/>
  </p:sldMasterIdLst>
  <p:sldIdLst>
    <p:sldId xmlns:r="http://schemas.openxmlformats.org/officeDocument/2006/relationships" id="256" r:id="Rff1206c6d3ad416f"/>
    <p:sldId xmlns:r="http://schemas.openxmlformats.org/officeDocument/2006/relationships" id="257" r:id="R91cbcdf35b9a4a76"/>
    <p:sldId xmlns:r="http://schemas.openxmlformats.org/officeDocument/2006/relationships" id="258" r:id="R2f1d3362f4a64f14"/>
    <p:sldId xmlns:r="http://schemas.openxmlformats.org/officeDocument/2006/relationships" id="259" r:id="Re0b31cf85e624eef"/>
    <p:sldId xmlns:r="http://schemas.openxmlformats.org/officeDocument/2006/relationships" id="260" r:id="R0d41f6b0a49d4a11"/>
    <p:sldId xmlns:r="http://schemas.openxmlformats.org/officeDocument/2006/relationships" id="261" r:id="Rcea1be02e65540bf"/>
    <p:sldId xmlns:r="http://schemas.openxmlformats.org/officeDocument/2006/relationships" id="262" r:id="Rd71c7817dab7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5484c8cee418a" /><Relationship Type="http://schemas.openxmlformats.org/officeDocument/2006/relationships/slide" Target="/ppt/slides/slide1.xml" Id="Rff1206c6d3ad416f" /><Relationship Type="http://schemas.openxmlformats.org/officeDocument/2006/relationships/slide" Target="/ppt/slides/slide2.xml" Id="R91cbcdf35b9a4a76" /><Relationship Type="http://schemas.openxmlformats.org/officeDocument/2006/relationships/slide" Target="/ppt/slides/slide3.xml" Id="R2f1d3362f4a64f14" /><Relationship Type="http://schemas.openxmlformats.org/officeDocument/2006/relationships/slide" Target="/ppt/slides/slide4.xml" Id="Re0b31cf85e624eef" /><Relationship Type="http://schemas.openxmlformats.org/officeDocument/2006/relationships/slide" Target="/ppt/slides/slide5.xml" Id="R0d41f6b0a49d4a11" /><Relationship Type="http://schemas.openxmlformats.org/officeDocument/2006/relationships/slide" Target="/ppt/slides/slide6.xml" Id="Rcea1be02e65540bf" /><Relationship Type="http://schemas.openxmlformats.org/officeDocument/2006/relationships/slide" Target="/ppt/slides/slide7.xml" Id="Rd71c7817dab7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8ca8336df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8d5beb38f48fb" /><Relationship Type="http://schemas.openxmlformats.org/officeDocument/2006/relationships/theme" Target="/ppt/slideMasters/theme/theme1.xml" Id="R23ca3355267d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8d5beb38f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85b852c6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c0c6f61c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2adccfd1e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292f43ab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26c35477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d4a6cfae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fbd8c02c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 KAPITAL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1 570 990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VOGT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Berglia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922 589 798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 KAPITAL AS</a:t>
            </a:r>
          </a:p>
        </p:txBody>
      </p:sp>
    </p:spTree>
  </p:cSld>
  <p:clrMapOvr>
    <a:masterClrMapping xmlns:a="http://schemas.openxmlformats.org/drawingml/2006/main"/>
  </p:clrMapOvr>
</p:sld>
</file>