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56f220bd4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c27f7861654456"/>
  </p:sldMasterIdLst>
  <p:sldIdLst>
    <p:sldId xmlns:r="http://schemas.openxmlformats.org/officeDocument/2006/relationships" id="256" r:id="Rfc5b77adf657427f"/>
    <p:sldId xmlns:r="http://schemas.openxmlformats.org/officeDocument/2006/relationships" id="257" r:id="R8431545fe41c40ac"/>
    <p:sldId xmlns:r="http://schemas.openxmlformats.org/officeDocument/2006/relationships" id="258" r:id="Rb540e20b3d664b39"/>
    <p:sldId xmlns:r="http://schemas.openxmlformats.org/officeDocument/2006/relationships" id="259" r:id="R56480df0e1ed47a7"/>
    <p:sldId xmlns:r="http://schemas.openxmlformats.org/officeDocument/2006/relationships" id="260" r:id="R1aaa831bd1694ec8"/>
    <p:sldId xmlns:r="http://schemas.openxmlformats.org/officeDocument/2006/relationships" id="261" r:id="R39343e000c2d45e6"/>
    <p:sldId xmlns:r="http://schemas.openxmlformats.org/officeDocument/2006/relationships" id="262" r:id="R617ee036f0a6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27f7861654456" /><Relationship Type="http://schemas.openxmlformats.org/officeDocument/2006/relationships/slide" Target="/ppt/slides/slide1.xml" Id="Rfc5b77adf657427f" /><Relationship Type="http://schemas.openxmlformats.org/officeDocument/2006/relationships/slide" Target="/ppt/slides/slide2.xml" Id="R8431545fe41c40ac" /><Relationship Type="http://schemas.openxmlformats.org/officeDocument/2006/relationships/slide" Target="/ppt/slides/slide3.xml" Id="Rb540e20b3d664b39" /><Relationship Type="http://schemas.openxmlformats.org/officeDocument/2006/relationships/slide" Target="/ppt/slides/slide4.xml" Id="R56480df0e1ed47a7" /><Relationship Type="http://schemas.openxmlformats.org/officeDocument/2006/relationships/slide" Target="/ppt/slides/slide5.xml" Id="R1aaa831bd1694ec8" /><Relationship Type="http://schemas.openxmlformats.org/officeDocument/2006/relationships/slide" Target="/ppt/slides/slide6.xml" Id="R39343e000c2d45e6" /><Relationship Type="http://schemas.openxmlformats.org/officeDocument/2006/relationships/slide" Target="/ppt/slides/slide7.xml" Id="R617ee036f0a6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d3606b62341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762349514277" /><Relationship Type="http://schemas.openxmlformats.org/officeDocument/2006/relationships/theme" Target="/ppt/slideMasters/theme/theme1.xml" Id="R99ede4009f3c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b76234951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b3be3905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8c676489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058a9d22a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5fc8e983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10cd0dcb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09f71f72f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0a5680975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KAPARVIKI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KAPARVIKI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KAPARVIKI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KAPARVIKI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KAPARVIKI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KAPARVIKI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1 773 430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1 809 823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KAPARVIKI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BJØRØEN MARKUSSEN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KAPARVIKI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922 590 567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KAPARVIKI HOLDING AS</a:t>
            </a:r>
          </a:p>
        </p:txBody>
      </p:sp>
    </p:spTree>
  </p:cSld>
  <p:clrMapOvr>
    <a:masterClrMapping xmlns:a="http://schemas.openxmlformats.org/drawingml/2006/main"/>
  </p:clrMapOvr>
</p:sld>
</file>