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4526d95345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a1947eca93454b"/>
  </p:sldMasterIdLst>
  <p:sldIdLst>
    <p:sldId xmlns:r="http://schemas.openxmlformats.org/officeDocument/2006/relationships" id="256" r:id="R80b433b96eda4565"/>
    <p:sldId xmlns:r="http://schemas.openxmlformats.org/officeDocument/2006/relationships" id="257" r:id="R3d6f97080d904cda"/>
    <p:sldId xmlns:r="http://schemas.openxmlformats.org/officeDocument/2006/relationships" id="258" r:id="R8d8bb445b3d24e6a"/>
    <p:sldId xmlns:r="http://schemas.openxmlformats.org/officeDocument/2006/relationships" id="259" r:id="R1b388772bd1a4762"/>
    <p:sldId xmlns:r="http://schemas.openxmlformats.org/officeDocument/2006/relationships" id="260" r:id="R831c645cbfc341dc"/>
    <p:sldId xmlns:r="http://schemas.openxmlformats.org/officeDocument/2006/relationships" id="261" r:id="Rae5f016a22904a93"/>
    <p:sldId xmlns:r="http://schemas.openxmlformats.org/officeDocument/2006/relationships" id="262" r:id="Rc3d1416a24d641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1947eca93454b" /><Relationship Type="http://schemas.openxmlformats.org/officeDocument/2006/relationships/slide" Target="/ppt/slides/slide1.xml" Id="R80b433b96eda4565" /><Relationship Type="http://schemas.openxmlformats.org/officeDocument/2006/relationships/slide" Target="/ppt/slides/slide2.xml" Id="R3d6f97080d904cda" /><Relationship Type="http://schemas.openxmlformats.org/officeDocument/2006/relationships/slide" Target="/ppt/slides/slide3.xml" Id="R8d8bb445b3d24e6a" /><Relationship Type="http://schemas.openxmlformats.org/officeDocument/2006/relationships/slide" Target="/ppt/slides/slide4.xml" Id="R1b388772bd1a4762" /><Relationship Type="http://schemas.openxmlformats.org/officeDocument/2006/relationships/slide" Target="/ppt/slides/slide5.xml" Id="R831c645cbfc341dc" /><Relationship Type="http://schemas.openxmlformats.org/officeDocument/2006/relationships/slide" Target="/ppt/slides/slide6.xml" Id="Rae5f016a22904a93" /><Relationship Type="http://schemas.openxmlformats.org/officeDocument/2006/relationships/slide" Target="/ppt/slides/slide7.xml" Id="Rc3d1416a24d641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186a3fa634b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548c218514dfc" /><Relationship Type="http://schemas.openxmlformats.org/officeDocument/2006/relationships/theme" Target="/ppt/slideMasters/theme/theme1.xml" Id="Re71b90ffb14c46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6548c21851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acc97ef4c48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6fbb46c2e46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3ebbbddef40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9ddf30860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e03d1bbb145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b09bdf1c840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e341839984a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AREAL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AREAL ENTREPRENØR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16 365 535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−3 823 658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−4 108 985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−3 397 118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BRÆKKE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KYRRE MEDRUD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STEN MARKUSSEN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33 55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post@arealentreprenor.no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www.arealentreprenor.no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922 592 136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