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b763af95f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471458e1a4cf9"/>
  </p:sldMasterIdLst>
  <p:sldIdLst>
    <p:sldId xmlns:r="http://schemas.openxmlformats.org/officeDocument/2006/relationships" id="256" r:id="Rdd9821509e694e45"/>
    <p:sldId xmlns:r="http://schemas.openxmlformats.org/officeDocument/2006/relationships" id="257" r:id="R743f1685be1142bb"/>
    <p:sldId xmlns:r="http://schemas.openxmlformats.org/officeDocument/2006/relationships" id="258" r:id="Rf9a44f77de994086"/>
    <p:sldId xmlns:r="http://schemas.openxmlformats.org/officeDocument/2006/relationships" id="259" r:id="R3d40a734bfd142c3"/>
    <p:sldId xmlns:r="http://schemas.openxmlformats.org/officeDocument/2006/relationships" id="260" r:id="Rbc5d178e821646c6"/>
    <p:sldId xmlns:r="http://schemas.openxmlformats.org/officeDocument/2006/relationships" id="261" r:id="Reca16b5c7cde41e8"/>
    <p:sldId xmlns:r="http://schemas.openxmlformats.org/officeDocument/2006/relationships" id="262" r:id="Rb671465bc32e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71458e1a4cf9" /><Relationship Type="http://schemas.openxmlformats.org/officeDocument/2006/relationships/slide" Target="/ppt/slides/slide1.xml" Id="Rdd9821509e694e45" /><Relationship Type="http://schemas.openxmlformats.org/officeDocument/2006/relationships/slide" Target="/ppt/slides/slide2.xml" Id="R743f1685be1142bb" /><Relationship Type="http://schemas.openxmlformats.org/officeDocument/2006/relationships/slide" Target="/ppt/slides/slide3.xml" Id="Rf9a44f77de994086" /><Relationship Type="http://schemas.openxmlformats.org/officeDocument/2006/relationships/slide" Target="/ppt/slides/slide4.xml" Id="R3d40a734bfd142c3" /><Relationship Type="http://schemas.openxmlformats.org/officeDocument/2006/relationships/slide" Target="/ppt/slides/slide5.xml" Id="Rbc5d178e821646c6" /><Relationship Type="http://schemas.openxmlformats.org/officeDocument/2006/relationships/slide" Target="/ppt/slides/slide6.xml" Id="Reca16b5c7cde41e8" /><Relationship Type="http://schemas.openxmlformats.org/officeDocument/2006/relationships/slide" Target="/ppt/slides/slide7.xml" Id="Rb671465bc32e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ed606e1f3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0bd91c644c05" /><Relationship Type="http://schemas.openxmlformats.org/officeDocument/2006/relationships/theme" Target="/ppt/slideMasters/theme/theme1.xml" Id="R288b6db485a4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40bd91c64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2a083d95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1f69815b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79e46bce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c07beb62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555305b7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e031b77e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5c2c86f3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VVS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VVS PROSJEKT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9 473 880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PAFE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922 592 438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VVS PROSJEKT AS</a:t>
            </a:r>
          </a:p>
        </p:txBody>
      </p:sp>
    </p:spTree>
  </p:cSld>
  <p:clrMapOvr>
    <a:masterClrMapping xmlns:a="http://schemas.openxmlformats.org/drawingml/2006/main"/>
  </p:clrMapOvr>
</p:sld>
</file>