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c70b196d2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eb3f6af0c4f26"/>
  </p:sldMasterIdLst>
  <p:sldIdLst>
    <p:sldId xmlns:r="http://schemas.openxmlformats.org/officeDocument/2006/relationships" id="256" r:id="Rd35cc907336e48d4"/>
    <p:sldId xmlns:r="http://schemas.openxmlformats.org/officeDocument/2006/relationships" id="257" r:id="R90017680a32d48fe"/>
    <p:sldId xmlns:r="http://schemas.openxmlformats.org/officeDocument/2006/relationships" id="258" r:id="R648a8e0e64cb4871"/>
    <p:sldId xmlns:r="http://schemas.openxmlformats.org/officeDocument/2006/relationships" id="259" r:id="Read64e5fe5ec4d61"/>
    <p:sldId xmlns:r="http://schemas.openxmlformats.org/officeDocument/2006/relationships" id="260" r:id="R57456df61a234e0b"/>
    <p:sldId xmlns:r="http://schemas.openxmlformats.org/officeDocument/2006/relationships" id="261" r:id="R756cc567d2aa4746"/>
    <p:sldId xmlns:r="http://schemas.openxmlformats.org/officeDocument/2006/relationships" id="262" r:id="Rf445c3adb807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eb3f6af0c4f26" /><Relationship Type="http://schemas.openxmlformats.org/officeDocument/2006/relationships/slide" Target="/ppt/slides/slide1.xml" Id="Rd35cc907336e48d4" /><Relationship Type="http://schemas.openxmlformats.org/officeDocument/2006/relationships/slide" Target="/ppt/slides/slide2.xml" Id="R90017680a32d48fe" /><Relationship Type="http://schemas.openxmlformats.org/officeDocument/2006/relationships/slide" Target="/ppt/slides/slide3.xml" Id="R648a8e0e64cb4871" /><Relationship Type="http://schemas.openxmlformats.org/officeDocument/2006/relationships/slide" Target="/ppt/slides/slide4.xml" Id="Read64e5fe5ec4d61" /><Relationship Type="http://schemas.openxmlformats.org/officeDocument/2006/relationships/slide" Target="/ppt/slides/slide5.xml" Id="R57456df61a234e0b" /><Relationship Type="http://schemas.openxmlformats.org/officeDocument/2006/relationships/slide" Target="/ppt/slides/slide6.xml" Id="R756cc567d2aa4746" /><Relationship Type="http://schemas.openxmlformats.org/officeDocument/2006/relationships/slide" Target="/ppt/slides/slide7.xml" Id="Rf445c3adb807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2a71e1e91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54593ef24b11" /><Relationship Type="http://schemas.openxmlformats.org/officeDocument/2006/relationships/theme" Target="/ppt/slideMasters/theme/theme1.xml" Id="Rbcf97b3da5bf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b54593ef2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6364d46be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1b46173f2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7c1fe1a5d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b98d8e5cd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a0c5a03ec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18e434360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cab672192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DAGFINN HAUGERUD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DAGFINN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HAUGERUD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DAGFINN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DAGFINN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DAGFINN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DAGFINN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DAGFINN HAUGERUD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922 595 453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DAGFINN HAUGERUD AS</a:t>
            </a:r>
          </a:p>
        </p:txBody>
      </p:sp>
    </p:spTree>
  </p:cSld>
  <p:clrMapOvr>
    <a:masterClrMapping xmlns:a="http://schemas.openxmlformats.org/drawingml/2006/main"/>
  </p:clrMapOvr>
</p:sld>
</file>