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aace3fd04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2f99419064d68"/>
  </p:sldMasterIdLst>
  <p:sldIdLst>
    <p:sldId xmlns:r="http://schemas.openxmlformats.org/officeDocument/2006/relationships" id="256" r:id="R5c8e8d271f754652"/>
    <p:sldId xmlns:r="http://schemas.openxmlformats.org/officeDocument/2006/relationships" id="257" r:id="R55513f7837144ffe"/>
    <p:sldId xmlns:r="http://schemas.openxmlformats.org/officeDocument/2006/relationships" id="258" r:id="Re67a1f67e0d940ac"/>
    <p:sldId xmlns:r="http://schemas.openxmlformats.org/officeDocument/2006/relationships" id="259" r:id="R111ed1cca7a9497b"/>
    <p:sldId xmlns:r="http://schemas.openxmlformats.org/officeDocument/2006/relationships" id="260" r:id="Rf8f19b7a4b894398"/>
    <p:sldId xmlns:r="http://schemas.openxmlformats.org/officeDocument/2006/relationships" id="261" r:id="R8f7bfd6331f146cf"/>
    <p:sldId xmlns:r="http://schemas.openxmlformats.org/officeDocument/2006/relationships" id="262" r:id="R5796efb6d5ed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2f99419064d68" /><Relationship Type="http://schemas.openxmlformats.org/officeDocument/2006/relationships/slide" Target="/ppt/slides/slide1.xml" Id="R5c8e8d271f754652" /><Relationship Type="http://schemas.openxmlformats.org/officeDocument/2006/relationships/slide" Target="/ppt/slides/slide2.xml" Id="R55513f7837144ffe" /><Relationship Type="http://schemas.openxmlformats.org/officeDocument/2006/relationships/slide" Target="/ppt/slides/slide3.xml" Id="Re67a1f67e0d940ac" /><Relationship Type="http://schemas.openxmlformats.org/officeDocument/2006/relationships/slide" Target="/ppt/slides/slide4.xml" Id="R111ed1cca7a9497b" /><Relationship Type="http://schemas.openxmlformats.org/officeDocument/2006/relationships/slide" Target="/ppt/slides/slide5.xml" Id="Rf8f19b7a4b894398" /><Relationship Type="http://schemas.openxmlformats.org/officeDocument/2006/relationships/slide" Target="/ppt/slides/slide6.xml" Id="R8f7bfd6331f146cf" /><Relationship Type="http://schemas.openxmlformats.org/officeDocument/2006/relationships/slide" Target="/ppt/slides/slide7.xml" Id="R5796efb6d5ed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4172bec52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67c8d37464dd7" /><Relationship Type="http://schemas.openxmlformats.org/officeDocument/2006/relationships/theme" Target="/ppt/slideMasters/theme/theme1.xml" Id="Rabac953236dd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67c8d3746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4e853381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5c768248a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c5ec15e1e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534a594e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34ac11f8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19efd930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7384cfa3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PUNCH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PUNCH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−4 369 048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−3 456 370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7 418 480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922 600 589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