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1c069a88e4a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03eb78f6c34037"/>
  </p:sldMasterIdLst>
  <p:sldIdLst>
    <p:sldId xmlns:r="http://schemas.openxmlformats.org/officeDocument/2006/relationships" id="256" r:id="R19b3ec2bf42b467a"/>
    <p:sldId xmlns:r="http://schemas.openxmlformats.org/officeDocument/2006/relationships" id="257" r:id="Rc525092a93cd4647"/>
    <p:sldId xmlns:r="http://schemas.openxmlformats.org/officeDocument/2006/relationships" id="258" r:id="Ra32c531f2dc941a8"/>
    <p:sldId xmlns:r="http://schemas.openxmlformats.org/officeDocument/2006/relationships" id="259" r:id="R59814d76c1804fdd"/>
    <p:sldId xmlns:r="http://schemas.openxmlformats.org/officeDocument/2006/relationships" id="260" r:id="R8d65c809168949c4"/>
    <p:sldId xmlns:r="http://schemas.openxmlformats.org/officeDocument/2006/relationships" id="261" r:id="R76bbc4d8b127416c"/>
    <p:sldId xmlns:r="http://schemas.openxmlformats.org/officeDocument/2006/relationships" id="262" r:id="Rf5be1d9f85b045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3eb78f6c34037" /><Relationship Type="http://schemas.openxmlformats.org/officeDocument/2006/relationships/slide" Target="/ppt/slides/slide1.xml" Id="R19b3ec2bf42b467a" /><Relationship Type="http://schemas.openxmlformats.org/officeDocument/2006/relationships/slide" Target="/ppt/slides/slide2.xml" Id="Rc525092a93cd4647" /><Relationship Type="http://schemas.openxmlformats.org/officeDocument/2006/relationships/slide" Target="/ppt/slides/slide3.xml" Id="Ra32c531f2dc941a8" /><Relationship Type="http://schemas.openxmlformats.org/officeDocument/2006/relationships/slide" Target="/ppt/slides/slide4.xml" Id="R59814d76c1804fdd" /><Relationship Type="http://schemas.openxmlformats.org/officeDocument/2006/relationships/slide" Target="/ppt/slides/slide5.xml" Id="R8d65c809168949c4" /><Relationship Type="http://schemas.openxmlformats.org/officeDocument/2006/relationships/slide" Target="/ppt/slides/slide6.xml" Id="R76bbc4d8b127416c" /><Relationship Type="http://schemas.openxmlformats.org/officeDocument/2006/relationships/slide" Target="/ppt/slides/slide7.xml" Id="Rf5be1d9f85b045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789c9b0364f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20b8438e74e2c" /><Relationship Type="http://schemas.openxmlformats.org/officeDocument/2006/relationships/theme" Target="/ppt/slideMasters/theme/theme1.xml" Id="R3a209177ff8e40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920b8438e74e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30f8e57ff49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1599a11b747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f874a291543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dcaf75c7a40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86eabf7964f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285143e2a49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695daea594e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THORENDAHL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THORENDAHL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THORENDAHL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THORENDAHL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THORENDAHL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THORENDAHL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−130 603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−775 791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26 407 674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56 056 004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THORENDAHL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AFGN INVEST 1 AS  –  78,5 %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 RØANG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DAGFINN HAUGERUD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THORENDAHL HOLDING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KJELL ERLING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VOLKMER THOMAS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THORENDAHL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922 601 712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THORENDAHL HOLDING AS</a:t>
            </a:r>
          </a:p>
        </p:txBody>
      </p:sp>
    </p:spTree>
  </p:cSld>
  <p:clrMapOvr>
    <a:masterClrMapping xmlns:a="http://schemas.openxmlformats.org/drawingml/2006/main"/>
  </p:clrMapOvr>
</p:sld>
</file>