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9ad27f19d742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1f55d4ae3e4dbd"/>
  </p:sldMasterIdLst>
  <p:sldIdLst>
    <p:sldId xmlns:r="http://schemas.openxmlformats.org/officeDocument/2006/relationships" id="256" r:id="R8785b2db85dd4d50"/>
    <p:sldId xmlns:r="http://schemas.openxmlformats.org/officeDocument/2006/relationships" id="257" r:id="R19a09e28ffd64dcf"/>
    <p:sldId xmlns:r="http://schemas.openxmlformats.org/officeDocument/2006/relationships" id="258" r:id="R745cf3138ccf43da"/>
    <p:sldId xmlns:r="http://schemas.openxmlformats.org/officeDocument/2006/relationships" id="259" r:id="R3df5cecca2d5471f"/>
    <p:sldId xmlns:r="http://schemas.openxmlformats.org/officeDocument/2006/relationships" id="260" r:id="R4bfde46044f54565"/>
    <p:sldId xmlns:r="http://schemas.openxmlformats.org/officeDocument/2006/relationships" id="261" r:id="R1914ade9dec743a1"/>
    <p:sldId xmlns:r="http://schemas.openxmlformats.org/officeDocument/2006/relationships" id="262" r:id="R9d184bc06c544d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f55d4ae3e4dbd" /><Relationship Type="http://schemas.openxmlformats.org/officeDocument/2006/relationships/slide" Target="/ppt/slides/slide1.xml" Id="R8785b2db85dd4d50" /><Relationship Type="http://schemas.openxmlformats.org/officeDocument/2006/relationships/slide" Target="/ppt/slides/slide2.xml" Id="R19a09e28ffd64dcf" /><Relationship Type="http://schemas.openxmlformats.org/officeDocument/2006/relationships/slide" Target="/ppt/slides/slide3.xml" Id="R745cf3138ccf43da" /><Relationship Type="http://schemas.openxmlformats.org/officeDocument/2006/relationships/slide" Target="/ppt/slides/slide4.xml" Id="R3df5cecca2d5471f" /><Relationship Type="http://schemas.openxmlformats.org/officeDocument/2006/relationships/slide" Target="/ppt/slides/slide5.xml" Id="R4bfde46044f54565" /><Relationship Type="http://schemas.openxmlformats.org/officeDocument/2006/relationships/slide" Target="/ppt/slides/slide6.xml" Id="R1914ade9dec743a1" /><Relationship Type="http://schemas.openxmlformats.org/officeDocument/2006/relationships/slide" Target="/ppt/slides/slide7.xml" Id="R9d184bc06c544d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5a92ecd8a4a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23fa277ba4ea4" /><Relationship Type="http://schemas.openxmlformats.org/officeDocument/2006/relationships/theme" Target="/ppt/slideMasters/theme/theme1.xml" Id="R84b5e4b0110a49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d23fa277ba4e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8d35a07e346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a637ab11445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c63e7f6f7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3581e89e348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49dcc7caf4e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8dcd5435749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8b12025614b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ESPA MURMESTERFORRETNING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ESPA MURMESTERFORRETNING HOLDING AS ble etablert [år] og holder til i Espa.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2 461 978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5 557 244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FALLET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FALLET INVEST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HEGGELUND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Pilegrimsvegen 276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2338 Espa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922 603 197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MURMESTERFORRETNING HOLDING AS</a:t>
            </a:r>
          </a:p>
        </p:txBody>
      </p:sp>
    </p:spTree>
  </p:cSld>
  <p:clrMapOvr>
    <a:masterClrMapping xmlns:a="http://schemas.openxmlformats.org/drawingml/2006/main"/>
  </p:clrMapOvr>
</p:sld>
</file>