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f71fc77791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685b8ff9de414a"/>
  </p:sldMasterIdLst>
  <p:sldIdLst>
    <p:sldId xmlns:r="http://schemas.openxmlformats.org/officeDocument/2006/relationships" id="256" r:id="Ra905a0bb4b5447a6"/>
    <p:sldId xmlns:r="http://schemas.openxmlformats.org/officeDocument/2006/relationships" id="257" r:id="R739cc3d9875d413b"/>
    <p:sldId xmlns:r="http://schemas.openxmlformats.org/officeDocument/2006/relationships" id="258" r:id="R5209ca0142554c4d"/>
    <p:sldId xmlns:r="http://schemas.openxmlformats.org/officeDocument/2006/relationships" id="259" r:id="Rd4069eef2acc403f"/>
    <p:sldId xmlns:r="http://schemas.openxmlformats.org/officeDocument/2006/relationships" id="260" r:id="Rdf243730702e4368"/>
    <p:sldId xmlns:r="http://schemas.openxmlformats.org/officeDocument/2006/relationships" id="261" r:id="R5d9c33b1786148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85b8ff9de414a" /><Relationship Type="http://schemas.openxmlformats.org/officeDocument/2006/relationships/slide" Target="/ppt/slides/slide1.xml" Id="Ra905a0bb4b5447a6" /><Relationship Type="http://schemas.openxmlformats.org/officeDocument/2006/relationships/slide" Target="/ppt/slides/slide2.xml" Id="R739cc3d9875d413b" /><Relationship Type="http://schemas.openxmlformats.org/officeDocument/2006/relationships/slide" Target="/ppt/slides/slide3.xml" Id="R5209ca0142554c4d" /><Relationship Type="http://schemas.openxmlformats.org/officeDocument/2006/relationships/slide" Target="/ppt/slides/slide4.xml" Id="Rd4069eef2acc403f" /><Relationship Type="http://schemas.openxmlformats.org/officeDocument/2006/relationships/slide" Target="/ppt/slides/slide5.xml" Id="Rdf243730702e4368" /><Relationship Type="http://schemas.openxmlformats.org/officeDocument/2006/relationships/slide" Target="/ppt/slides/slide6.xml" Id="R5d9c33b1786148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be443bbb4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351b174fe41f5" /><Relationship Type="http://schemas.openxmlformats.org/officeDocument/2006/relationships/theme" Target="/ppt/slideMasters/theme/theme1.xml" Id="R8fc4aceead9343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2351b174fe41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f8f04ef0741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b186704bf45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3326e9f3b4a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efc5e0d3544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dbf17c12345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db3ff54bb44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FOLGEFONNA WERGELAND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Halvorshagen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