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c0f9e9f57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be5f1057b407a"/>
  </p:sldMasterIdLst>
  <p:sldIdLst>
    <p:sldId xmlns:r="http://schemas.openxmlformats.org/officeDocument/2006/relationships" id="256" r:id="R14b0cb72e510403b"/>
    <p:sldId xmlns:r="http://schemas.openxmlformats.org/officeDocument/2006/relationships" id="257" r:id="R6132a44095984dd0"/>
    <p:sldId xmlns:r="http://schemas.openxmlformats.org/officeDocument/2006/relationships" id="258" r:id="Ra67dc416bea841f1"/>
    <p:sldId xmlns:r="http://schemas.openxmlformats.org/officeDocument/2006/relationships" id="259" r:id="Rfb001861418e425b"/>
    <p:sldId xmlns:r="http://schemas.openxmlformats.org/officeDocument/2006/relationships" id="260" r:id="R9ed73e7ada214218"/>
    <p:sldId xmlns:r="http://schemas.openxmlformats.org/officeDocument/2006/relationships" id="261" r:id="R0686129b84b74b0b"/>
    <p:sldId xmlns:r="http://schemas.openxmlformats.org/officeDocument/2006/relationships" id="262" r:id="R0592053540d2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be5f1057b407a" /><Relationship Type="http://schemas.openxmlformats.org/officeDocument/2006/relationships/slide" Target="/ppt/slides/slide1.xml" Id="R14b0cb72e510403b" /><Relationship Type="http://schemas.openxmlformats.org/officeDocument/2006/relationships/slide" Target="/ppt/slides/slide2.xml" Id="R6132a44095984dd0" /><Relationship Type="http://schemas.openxmlformats.org/officeDocument/2006/relationships/slide" Target="/ppt/slides/slide3.xml" Id="Ra67dc416bea841f1" /><Relationship Type="http://schemas.openxmlformats.org/officeDocument/2006/relationships/slide" Target="/ppt/slides/slide4.xml" Id="Rfb001861418e425b" /><Relationship Type="http://schemas.openxmlformats.org/officeDocument/2006/relationships/slide" Target="/ppt/slides/slide5.xml" Id="R9ed73e7ada214218" /><Relationship Type="http://schemas.openxmlformats.org/officeDocument/2006/relationships/slide" Target="/ppt/slides/slide6.xml" Id="R0686129b84b74b0b" /><Relationship Type="http://schemas.openxmlformats.org/officeDocument/2006/relationships/slide" Target="/ppt/slides/slide7.xml" Id="R0592053540d2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04e1bdf53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45875c13494b" /><Relationship Type="http://schemas.openxmlformats.org/officeDocument/2006/relationships/theme" Target="/ppt/slideMasters/theme/theme1.xml" Id="R5babeb3a9fd3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545875c13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a25cc8779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7eb0dfd48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f40f251d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8121aee98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b0b66639e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35b7cd66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a1b824d9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FOLGEFONNA 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FOLGEFONNA WERGELAND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560 898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 VALLE WERGELAND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Halvorshagen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