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87e58bf7ff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97fb230584086"/>
  </p:sldMasterIdLst>
  <p:sldIdLst>
    <p:sldId xmlns:r="http://schemas.openxmlformats.org/officeDocument/2006/relationships" id="256" r:id="R7b7b2fe2c7c541c2"/>
    <p:sldId xmlns:r="http://schemas.openxmlformats.org/officeDocument/2006/relationships" id="257" r:id="Rea427cb7008b4830"/>
    <p:sldId xmlns:r="http://schemas.openxmlformats.org/officeDocument/2006/relationships" id="258" r:id="Rb9f5ec05b99346fe"/>
    <p:sldId xmlns:r="http://schemas.openxmlformats.org/officeDocument/2006/relationships" id="259" r:id="R0f6862b4c17646f5"/>
    <p:sldId xmlns:r="http://schemas.openxmlformats.org/officeDocument/2006/relationships" id="260" r:id="R8c2e7b06fb0b4ea7"/>
    <p:sldId xmlns:r="http://schemas.openxmlformats.org/officeDocument/2006/relationships" id="261" r:id="R89eb06072e4c4234"/>
    <p:sldId xmlns:r="http://schemas.openxmlformats.org/officeDocument/2006/relationships" id="262" r:id="Rac8396cc9611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97fb230584086" /><Relationship Type="http://schemas.openxmlformats.org/officeDocument/2006/relationships/slide" Target="/ppt/slides/slide1.xml" Id="R7b7b2fe2c7c541c2" /><Relationship Type="http://schemas.openxmlformats.org/officeDocument/2006/relationships/slide" Target="/ppt/slides/slide2.xml" Id="Rea427cb7008b4830" /><Relationship Type="http://schemas.openxmlformats.org/officeDocument/2006/relationships/slide" Target="/ppt/slides/slide3.xml" Id="Rb9f5ec05b99346fe" /><Relationship Type="http://schemas.openxmlformats.org/officeDocument/2006/relationships/slide" Target="/ppt/slides/slide4.xml" Id="R0f6862b4c17646f5" /><Relationship Type="http://schemas.openxmlformats.org/officeDocument/2006/relationships/slide" Target="/ppt/slides/slide5.xml" Id="R8c2e7b06fb0b4ea7" /><Relationship Type="http://schemas.openxmlformats.org/officeDocument/2006/relationships/slide" Target="/ppt/slides/slide6.xml" Id="R89eb06072e4c4234" /><Relationship Type="http://schemas.openxmlformats.org/officeDocument/2006/relationships/slide" Target="/ppt/slides/slide7.xml" Id="Rac8396cc9611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c4c94ab7c43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809945c5c47e2" /><Relationship Type="http://schemas.openxmlformats.org/officeDocument/2006/relationships/theme" Target="/ppt/slideMasters/theme/theme1.xml" Id="Rc0e92fd04b34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809945c5c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8520c94ea4c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13b407319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a28cbf7a41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70f09a5aa43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e4b1f668f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3cab468a4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6df53bb73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 HÅNDVERK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HÅNDVERK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12 138 503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−8 029 364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−7 956 992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314 721 727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341 649 464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GRUPPEN HOLDING AS  –  73,7 %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KIRKESTUEN INVEST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MABE INVEST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229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RØANG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THORSTENSEN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922 607 508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HÅNDVERK AS</a:t>
            </a:r>
          </a:p>
        </p:txBody>
      </p:sp>
    </p:spTree>
  </p:cSld>
  <p:clrMapOvr>
    <a:masterClrMapping xmlns:a="http://schemas.openxmlformats.org/drawingml/2006/main"/>
  </p:clrMapOvr>
</p:sld>
</file>