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99a8e8d07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665c15a094d0a"/>
  </p:sldMasterIdLst>
  <p:sldIdLst>
    <p:sldId xmlns:r="http://schemas.openxmlformats.org/officeDocument/2006/relationships" id="256" r:id="Rf9f313f8d39c4f7d"/>
    <p:sldId xmlns:r="http://schemas.openxmlformats.org/officeDocument/2006/relationships" id="257" r:id="R8dd11c08fa0c413d"/>
    <p:sldId xmlns:r="http://schemas.openxmlformats.org/officeDocument/2006/relationships" id="258" r:id="R5b329a6a71134953"/>
    <p:sldId xmlns:r="http://schemas.openxmlformats.org/officeDocument/2006/relationships" id="259" r:id="R5ca6580c07cb4d0b"/>
    <p:sldId xmlns:r="http://schemas.openxmlformats.org/officeDocument/2006/relationships" id="260" r:id="Rbffca19453994e5a"/>
    <p:sldId xmlns:r="http://schemas.openxmlformats.org/officeDocument/2006/relationships" id="261" r:id="R84535d44c81649e3"/>
    <p:sldId xmlns:r="http://schemas.openxmlformats.org/officeDocument/2006/relationships" id="262" r:id="Rd554a5d3f8ab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65c15a094d0a" /><Relationship Type="http://schemas.openxmlformats.org/officeDocument/2006/relationships/slide" Target="/ppt/slides/slide1.xml" Id="Rf9f313f8d39c4f7d" /><Relationship Type="http://schemas.openxmlformats.org/officeDocument/2006/relationships/slide" Target="/ppt/slides/slide2.xml" Id="R8dd11c08fa0c413d" /><Relationship Type="http://schemas.openxmlformats.org/officeDocument/2006/relationships/slide" Target="/ppt/slides/slide3.xml" Id="R5b329a6a71134953" /><Relationship Type="http://schemas.openxmlformats.org/officeDocument/2006/relationships/slide" Target="/ppt/slides/slide4.xml" Id="R5ca6580c07cb4d0b" /><Relationship Type="http://schemas.openxmlformats.org/officeDocument/2006/relationships/slide" Target="/ppt/slides/slide5.xml" Id="Rbffca19453994e5a" /><Relationship Type="http://schemas.openxmlformats.org/officeDocument/2006/relationships/slide" Target="/ppt/slides/slide6.xml" Id="R84535d44c81649e3" /><Relationship Type="http://schemas.openxmlformats.org/officeDocument/2006/relationships/slide" Target="/ppt/slides/slide7.xml" Id="Rd554a5d3f8ab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262eca6b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11411c0f467e" /><Relationship Type="http://schemas.openxmlformats.org/officeDocument/2006/relationships/theme" Target="/ppt/slideMasters/theme/theme1.xml" Id="Rcac75052478c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e11411c0f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701caa95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05625c7c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8fb407ab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eae75149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35385d4e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f1082976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00c6baee8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HILLINGAN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HILLINGAN AS ble etablert [år] og holder til i Drag.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26 071 508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SELJENES STIAN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8270 Drag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HILLINGAN AS</a:t>
            </a:r>
          </a:p>
        </p:txBody>
      </p:sp>
    </p:spTree>
  </p:cSld>
  <p:clrMapOvr>
    <a:masterClrMapping xmlns:a="http://schemas.openxmlformats.org/drawingml/2006/main"/>
  </p:clrMapOvr>
</p:sld>
</file>